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704" r:id="rId2"/>
    <p:sldId id="742" r:id="rId3"/>
    <p:sldId id="741" r:id="rId4"/>
    <p:sldId id="732" r:id="rId5"/>
    <p:sldId id="708" r:id="rId6"/>
    <p:sldId id="706" r:id="rId7"/>
    <p:sldId id="707" r:id="rId8"/>
    <p:sldId id="697" r:id="rId9"/>
    <p:sldId id="703" r:id="rId10"/>
    <p:sldId id="733" r:id="rId11"/>
    <p:sldId id="739" r:id="rId12"/>
    <p:sldId id="726" r:id="rId13"/>
    <p:sldId id="727" r:id="rId14"/>
    <p:sldId id="728" r:id="rId15"/>
    <p:sldId id="729" r:id="rId16"/>
    <p:sldId id="730" r:id="rId17"/>
    <p:sldId id="731" r:id="rId18"/>
    <p:sldId id="740" r:id="rId19"/>
    <p:sldId id="722" r:id="rId20"/>
    <p:sldId id="705" r:id="rId21"/>
    <p:sldId id="724" r:id="rId22"/>
    <p:sldId id="723" r:id="rId23"/>
    <p:sldId id="702" r:id="rId24"/>
    <p:sldId id="701" r:id="rId25"/>
    <p:sldId id="710" r:id="rId26"/>
    <p:sldId id="687" r:id="rId27"/>
    <p:sldId id="711" r:id="rId28"/>
    <p:sldId id="734" r:id="rId29"/>
    <p:sldId id="713" r:id="rId30"/>
    <p:sldId id="714" r:id="rId31"/>
    <p:sldId id="735" r:id="rId32"/>
    <p:sldId id="736" r:id="rId33"/>
    <p:sldId id="737" r:id="rId34"/>
    <p:sldId id="715" r:id="rId35"/>
    <p:sldId id="716" r:id="rId36"/>
    <p:sldId id="719" r:id="rId37"/>
    <p:sldId id="717" r:id="rId38"/>
    <p:sldId id="718" r:id="rId39"/>
    <p:sldId id="721" r:id="rId40"/>
    <p:sldId id="720" r:id="rId41"/>
    <p:sldId id="712" r:id="rId42"/>
    <p:sldId id="269" r:id="rId43"/>
    <p:sldId id="270" r:id="rId44"/>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644852-3054-4870-885D-A81549D527DF}" v="203" dt="2024-07-28T18:54:12.7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9" d="100"/>
          <a:sy n="69" d="100"/>
        </p:scale>
        <p:origin x="67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raman Wasnik" userId="594d0beea2c7b859" providerId="LiveId" clId="{3F644852-3054-4870-885D-A81549D527DF}"/>
    <pc:docChg chg="undo custSel addSld delSld modSld sldOrd">
      <pc:chgData name="Sraman Wasnik" userId="594d0beea2c7b859" providerId="LiveId" clId="{3F644852-3054-4870-885D-A81549D527DF}" dt="2024-08-02T05:16:34.336" v="8849"/>
      <pc:docMkLst>
        <pc:docMk/>
      </pc:docMkLst>
      <pc:sldChg chg="addSp delSp modSp mod modAnim">
        <pc:chgData name="Sraman Wasnik" userId="594d0beea2c7b859" providerId="LiveId" clId="{3F644852-3054-4870-885D-A81549D527DF}" dt="2024-07-28T13:48:38.013" v="1019" actId="20577"/>
        <pc:sldMkLst>
          <pc:docMk/>
          <pc:sldMk cId="0" sldId="256"/>
        </pc:sldMkLst>
        <pc:spChg chg="mod">
          <ac:chgData name="Sraman Wasnik" userId="594d0beea2c7b859" providerId="LiveId" clId="{3F644852-3054-4870-885D-A81549D527DF}" dt="2024-07-28T06:26:04.887" v="883" actId="14100"/>
          <ac:spMkLst>
            <pc:docMk/>
            <pc:sldMk cId="0" sldId="256"/>
            <ac:spMk id="3" creationId="{00000000-0000-0000-0000-000000000000}"/>
          </ac:spMkLst>
        </pc:spChg>
        <pc:spChg chg="mod">
          <ac:chgData name="Sraman Wasnik" userId="594d0beea2c7b859" providerId="LiveId" clId="{3F644852-3054-4870-885D-A81549D527DF}" dt="2024-07-28T06:36:16.919" v="1018" actId="2711"/>
          <ac:spMkLst>
            <pc:docMk/>
            <pc:sldMk cId="0" sldId="256"/>
            <ac:spMk id="6" creationId="{00000000-0000-0000-0000-000000000000}"/>
          </ac:spMkLst>
        </pc:spChg>
        <pc:spChg chg="mod">
          <ac:chgData name="Sraman Wasnik" userId="594d0beea2c7b859" providerId="LiveId" clId="{3F644852-3054-4870-885D-A81549D527DF}" dt="2024-07-28T13:48:38.013" v="1019" actId="20577"/>
          <ac:spMkLst>
            <pc:docMk/>
            <pc:sldMk cId="0" sldId="256"/>
            <ac:spMk id="7" creationId="{00000000-0000-0000-0000-000000000000}"/>
          </ac:spMkLst>
        </pc:spChg>
        <pc:spChg chg="mod">
          <ac:chgData name="Sraman Wasnik" userId="594d0beea2c7b859" providerId="LiveId" clId="{3F644852-3054-4870-885D-A81549D527DF}" dt="2024-07-28T06:17:35" v="20" actId="2711"/>
          <ac:spMkLst>
            <pc:docMk/>
            <pc:sldMk cId="0" sldId="256"/>
            <ac:spMk id="10" creationId="{00000000-0000-0000-0000-000000000000}"/>
          </ac:spMkLst>
        </pc:spChg>
        <pc:picChg chg="del">
          <ac:chgData name="Sraman Wasnik" userId="594d0beea2c7b859" providerId="LiveId" clId="{3F644852-3054-4870-885D-A81549D527DF}" dt="2024-07-28T06:24:11.250" v="851" actId="478"/>
          <ac:picMkLst>
            <pc:docMk/>
            <pc:sldMk cId="0" sldId="256"/>
            <ac:picMk id="5" creationId="{00000000-0000-0000-0000-000000000000}"/>
          </ac:picMkLst>
        </pc:picChg>
        <pc:picChg chg="del">
          <ac:chgData name="Sraman Wasnik" userId="594d0beea2c7b859" providerId="LiveId" clId="{3F644852-3054-4870-885D-A81549D527DF}" dt="2024-07-28T06:16:54.640" v="8" actId="478"/>
          <ac:picMkLst>
            <pc:docMk/>
            <pc:sldMk cId="0" sldId="256"/>
            <ac:picMk id="11" creationId="{00000000-0000-0000-0000-000000000000}"/>
          </ac:picMkLst>
        </pc:picChg>
        <pc:picChg chg="add mod">
          <ac:chgData name="Sraman Wasnik" userId="594d0beea2c7b859" providerId="LiveId" clId="{3F644852-3054-4870-885D-A81549D527DF}" dt="2024-07-28T06:24:23.532" v="855" actId="14100"/>
          <ac:picMkLst>
            <pc:docMk/>
            <pc:sldMk cId="0" sldId="256"/>
            <ac:picMk id="13" creationId="{8B89AFEB-E446-E01F-5942-4A99199A6AE3}"/>
          </ac:picMkLst>
        </pc:picChg>
      </pc:sldChg>
      <pc:sldChg chg="addSp delSp mod modAnim">
        <pc:chgData name="Sraman Wasnik" userId="594d0beea2c7b859" providerId="LiveId" clId="{3F644852-3054-4870-885D-A81549D527DF}" dt="2024-07-28T18:27:09.448" v="1032" actId="478"/>
        <pc:sldMkLst>
          <pc:docMk/>
          <pc:sldMk cId="0" sldId="257"/>
        </pc:sldMkLst>
        <pc:spChg chg="add del">
          <ac:chgData name="Sraman Wasnik" userId="594d0beea2c7b859" providerId="LiveId" clId="{3F644852-3054-4870-885D-A81549D527DF}" dt="2024-07-28T18:27:08.992" v="1031" actId="478"/>
          <ac:spMkLst>
            <pc:docMk/>
            <pc:sldMk cId="0" sldId="257"/>
            <ac:spMk id="10" creationId="{00000000-0000-0000-0000-000000000000}"/>
          </ac:spMkLst>
        </pc:spChg>
        <pc:picChg chg="add del">
          <ac:chgData name="Sraman Wasnik" userId="594d0beea2c7b859" providerId="LiveId" clId="{3F644852-3054-4870-885D-A81549D527DF}" dt="2024-07-28T18:27:09.448" v="1032" actId="478"/>
          <ac:picMkLst>
            <pc:docMk/>
            <pc:sldMk cId="0" sldId="257"/>
            <ac:picMk id="5" creationId="{00000000-0000-0000-0000-000000000000}"/>
          </ac:picMkLst>
        </pc:picChg>
      </pc:sldChg>
      <pc:sldChg chg="modSp add">
        <pc:chgData name="Sraman Wasnik" userId="594d0beea2c7b859" providerId="LiveId" clId="{3F644852-3054-4870-885D-A81549D527DF}" dt="2024-07-29T07:52:14.308" v="3293"/>
        <pc:sldMkLst>
          <pc:docMk/>
          <pc:sldMk cId="765754501" sldId="260"/>
        </pc:sldMkLst>
        <pc:spChg chg="mod">
          <ac:chgData name="Sraman Wasnik" userId="594d0beea2c7b859" providerId="LiveId" clId="{3F644852-3054-4870-885D-A81549D527DF}" dt="2024-07-29T04:31:49.701" v="1402" actId="1076"/>
          <ac:spMkLst>
            <pc:docMk/>
            <pc:sldMk cId="765754501" sldId="260"/>
            <ac:spMk id="3" creationId="{00000000-0000-0000-0000-000000000000}"/>
          </ac:spMkLst>
        </pc:spChg>
        <pc:spChg chg="mod">
          <ac:chgData name="Sraman Wasnik" userId="594d0beea2c7b859" providerId="LiveId" clId="{3F644852-3054-4870-885D-A81549D527DF}" dt="2024-07-29T04:26:02.489" v="1369" actId="1076"/>
          <ac:spMkLst>
            <pc:docMk/>
            <pc:sldMk cId="765754501" sldId="260"/>
            <ac:spMk id="6" creationId="{00000000-0000-0000-0000-000000000000}"/>
          </ac:spMkLst>
        </pc:spChg>
        <pc:spChg chg="del">
          <ac:chgData name="Sraman Wasnik" userId="594d0beea2c7b859" providerId="LiveId" clId="{3F644852-3054-4870-885D-A81549D527DF}" dt="2024-07-29T04:15:15.329" v="1251" actId="478"/>
          <ac:spMkLst>
            <pc:docMk/>
            <pc:sldMk cId="765754501" sldId="260"/>
            <ac:spMk id="7" creationId="{00000000-0000-0000-0000-000000000000}"/>
          </ac:spMkLst>
        </pc:spChg>
        <pc:spChg chg="del mod">
          <ac:chgData name="Sraman Wasnik" userId="594d0beea2c7b859" providerId="LiveId" clId="{3F644852-3054-4870-885D-A81549D527DF}" dt="2024-07-29T04:15:24.748" v="1253" actId="478"/>
          <ac:spMkLst>
            <pc:docMk/>
            <pc:sldMk cId="765754501" sldId="260"/>
            <ac:spMk id="8" creationId="{00000000-0000-0000-0000-000000000000}"/>
          </ac:spMkLst>
        </pc:spChg>
        <pc:spChg chg="del">
          <ac:chgData name="Sraman Wasnik" userId="594d0beea2c7b859" providerId="LiveId" clId="{3F644852-3054-4870-885D-A81549D527DF}" dt="2024-07-29T04:15:20.283" v="1252" actId="478"/>
          <ac:spMkLst>
            <pc:docMk/>
            <pc:sldMk cId="765754501" sldId="260"/>
            <ac:spMk id="9" creationId="{00000000-0000-0000-0000-000000000000}"/>
          </ac:spMkLst>
        </pc:spChg>
        <pc:spChg chg="del">
          <ac:chgData name="Sraman Wasnik" userId="594d0beea2c7b859" providerId="LiveId" clId="{3F644852-3054-4870-885D-A81549D527DF}" dt="2024-07-29T04:15:26.348" v="1254" actId="478"/>
          <ac:spMkLst>
            <pc:docMk/>
            <pc:sldMk cId="765754501" sldId="260"/>
            <ac:spMk id="10" creationId="{00000000-0000-0000-0000-000000000000}"/>
          </ac:spMkLst>
        </pc:spChg>
        <pc:spChg chg="del mod">
          <ac:chgData name="Sraman Wasnik" userId="594d0beea2c7b859" providerId="LiveId" clId="{3F644852-3054-4870-885D-A81549D527DF}" dt="2024-07-29T04:15:27.976" v="1255" actId="478"/>
          <ac:spMkLst>
            <pc:docMk/>
            <pc:sldMk cId="765754501" sldId="260"/>
            <ac:spMk id="11" creationId="{00000000-0000-0000-0000-000000000000}"/>
          </ac:spMkLst>
        </pc:spChg>
        <pc:spChg chg="del">
          <ac:chgData name="Sraman Wasnik" userId="594d0beea2c7b859" providerId="LiveId" clId="{3F644852-3054-4870-885D-A81549D527DF}" dt="2024-07-29T04:15:29.931" v="1256" actId="478"/>
          <ac:spMkLst>
            <pc:docMk/>
            <pc:sldMk cId="765754501" sldId="260"/>
            <ac:spMk id="12" creationId="{00000000-0000-0000-0000-000000000000}"/>
          </ac:spMkLst>
        </pc:spChg>
        <pc:spChg chg="del">
          <ac:chgData name="Sraman Wasnik" userId="594d0beea2c7b859" providerId="LiveId" clId="{3F644852-3054-4870-885D-A81549D527DF}" dt="2024-07-29T04:15:34.269" v="1259" actId="478"/>
          <ac:spMkLst>
            <pc:docMk/>
            <pc:sldMk cId="765754501" sldId="260"/>
            <ac:spMk id="13" creationId="{00000000-0000-0000-0000-000000000000}"/>
          </ac:spMkLst>
        </pc:spChg>
        <pc:spChg chg="del mod">
          <ac:chgData name="Sraman Wasnik" userId="594d0beea2c7b859" providerId="LiveId" clId="{3F644852-3054-4870-885D-A81549D527DF}" dt="2024-07-29T04:15:32.962" v="1258" actId="478"/>
          <ac:spMkLst>
            <pc:docMk/>
            <pc:sldMk cId="765754501" sldId="260"/>
            <ac:spMk id="14" creationId="{00000000-0000-0000-0000-000000000000}"/>
          </ac:spMkLst>
        </pc:spChg>
        <pc:spChg chg="del">
          <ac:chgData name="Sraman Wasnik" userId="594d0beea2c7b859" providerId="LiveId" clId="{3F644852-3054-4870-885D-A81549D527DF}" dt="2024-07-29T04:15:36.218" v="1260" actId="478"/>
          <ac:spMkLst>
            <pc:docMk/>
            <pc:sldMk cId="765754501" sldId="260"/>
            <ac:spMk id="15" creationId="{00000000-0000-0000-0000-000000000000}"/>
          </ac:spMkLst>
        </pc:spChg>
        <pc:spChg chg="del">
          <ac:chgData name="Sraman Wasnik" userId="594d0beea2c7b859" providerId="LiveId" clId="{3F644852-3054-4870-885D-A81549D527DF}" dt="2024-07-29T04:15:39.711" v="1261" actId="478"/>
          <ac:spMkLst>
            <pc:docMk/>
            <pc:sldMk cId="765754501" sldId="260"/>
            <ac:spMk id="16" creationId="{00000000-0000-0000-0000-000000000000}"/>
          </ac:spMkLst>
        </pc:spChg>
        <pc:spChg chg="del mod">
          <ac:chgData name="Sraman Wasnik" userId="594d0beea2c7b859" providerId="LiveId" clId="{3F644852-3054-4870-885D-A81549D527DF}" dt="2024-07-29T04:15:41.525" v="1262" actId="478"/>
          <ac:spMkLst>
            <pc:docMk/>
            <pc:sldMk cId="765754501" sldId="260"/>
            <ac:spMk id="17" creationId="{00000000-0000-0000-0000-000000000000}"/>
          </ac:spMkLst>
        </pc:spChg>
        <pc:spChg chg="del">
          <ac:chgData name="Sraman Wasnik" userId="594d0beea2c7b859" providerId="LiveId" clId="{3F644852-3054-4870-885D-A81549D527DF}" dt="2024-07-29T04:15:43.860" v="1263" actId="478"/>
          <ac:spMkLst>
            <pc:docMk/>
            <pc:sldMk cId="765754501" sldId="260"/>
            <ac:spMk id="18" creationId="{00000000-0000-0000-0000-000000000000}"/>
          </ac:spMkLst>
        </pc:spChg>
        <pc:spChg chg="add mod">
          <ac:chgData name="Sraman Wasnik" userId="594d0beea2c7b859" providerId="LiveId" clId="{3F644852-3054-4870-885D-A81549D527DF}" dt="2024-07-29T04:26:07.208" v="1370" actId="1076"/>
          <ac:spMkLst>
            <pc:docMk/>
            <pc:sldMk cId="765754501" sldId="260"/>
            <ac:spMk id="23" creationId="{94FA09BC-0E59-3998-9F88-37FB0A2A9FCC}"/>
          </ac:spMkLst>
        </pc:spChg>
        <pc:graphicFrameChg chg="add del mod modGraphic">
          <ac:chgData name="Sraman Wasnik" userId="594d0beea2c7b859" providerId="LiveId" clId="{3F644852-3054-4870-885D-A81549D527DF}" dt="2024-07-29T04:28:28.018" v="1383" actId="478"/>
          <ac:graphicFrameMkLst>
            <pc:docMk/>
            <pc:sldMk cId="765754501" sldId="260"/>
            <ac:graphicFrameMk id="22" creationId="{225A5065-3CB7-0D32-A897-2F0920CBDD67}"/>
          </ac:graphicFrameMkLst>
        </pc:graphicFrameChg>
        <pc:graphicFrameChg chg="add del mod">
          <ac:chgData name="Sraman Wasnik" userId="594d0beea2c7b859" providerId="LiveId" clId="{3F644852-3054-4870-885D-A81549D527DF}" dt="2024-07-29T04:21:43.691" v="1314" actId="478"/>
          <ac:graphicFrameMkLst>
            <pc:docMk/>
            <pc:sldMk cId="765754501" sldId="260"/>
            <ac:graphicFrameMk id="24" creationId="{7A45296E-F336-7C46-BBD7-0A87C130527F}"/>
          </ac:graphicFrameMkLst>
        </pc:graphicFrameChg>
        <pc:graphicFrameChg chg="add del mod modGraphic">
          <ac:chgData name="Sraman Wasnik" userId="594d0beea2c7b859" providerId="LiveId" clId="{3F644852-3054-4870-885D-A81549D527DF}" dt="2024-07-29T04:32:27.498" v="1408" actId="1076"/>
          <ac:graphicFrameMkLst>
            <pc:docMk/>
            <pc:sldMk cId="765754501" sldId="260"/>
            <ac:graphicFrameMk id="25" creationId="{6B842873-CDC6-D19F-332D-8A407E91D825}"/>
          </ac:graphicFrameMkLst>
        </pc:graphicFrameChg>
        <pc:graphicFrameChg chg="add mod modGraphic">
          <ac:chgData name="Sraman Wasnik" userId="594d0beea2c7b859" providerId="LiveId" clId="{3F644852-3054-4870-885D-A81549D527DF}" dt="2024-07-29T04:32:17.279" v="1407" actId="14100"/>
          <ac:graphicFrameMkLst>
            <pc:docMk/>
            <pc:sldMk cId="765754501" sldId="260"/>
            <ac:graphicFrameMk id="26" creationId="{503A25E5-B5FA-0C43-BF25-9DBE0EAB57FF}"/>
          </ac:graphicFrameMkLst>
        </pc:graphicFrameChg>
        <pc:picChg chg="mod">
          <ac:chgData name="Sraman Wasnik" userId="594d0beea2c7b859" providerId="LiveId" clId="{3F644852-3054-4870-885D-A81549D527DF}" dt="2024-07-29T07:52:14.308" v="3293"/>
          <ac:picMkLst>
            <pc:docMk/>
            <pc:sldMk cId="765754501" sldId="260"/>
            <ac:picMk id="4" creationId="{00000000-0000-0000-0000-000000000000}"/>
          </ac:picMkLst>
        </pc:picChg>
        <pc:picChg chg="del">
          <ac:chgData name="Sraman Wasnik" userId="594d0beea2c7b859" providerId="LiveId" clId="{3F644852-3054-4870-885D-A81549D527DF}" dt="2024-07-29T04:05:28.991" v="1189" actId="478"/>
          <ac:picMkLst>
            <pc:docMk/>
            <pc:sldMk cId="765754501" sldId="260"/>
            <ac:picMk id="5" creationId="{00000000-0000-0000-0000-000000000000}"/>
          </ac:picMkLst>
        </pc:picChg>
        <pc:picChg chg="del">
          <ac:chgData name="Sraman Wasnik" userId="594d0beea2c7b859" providerId="LiveId" clId="{3F644852-3054-4870-885D-A81549D527DF}" dt="2024-07-29T04:05:24.688" v="1188" actId="478"/>
          <ac:picMkLst>
            <pc:docMk/>
            <pc:sldMk cId="765754501" sldId="260"/>
            <ac:picMk id="19" creationId="{00000000-0000-0000-0000-000000000000}"/>
          </ac:picMkLst>
        </pc:picChg>
        <pc:picChg chg="add del mod">
          <ac:chgData name="Sraman Wasnik" userId="594d0beea2c7b859" providerId="LiveId" clId="{3F644852-3054-4870-885D-A81549D527DF}" dt="2024-07-29T04:15:11.251" v="1250" actId="478"/>
          <ac:picMkLst>
            <pc:docMk/>
            <pc:sldMk cId="765754501" sldId="260"/>
            <ac:picMk id="21" creationId="{72E7660F-1A85-BC8D-8BCF-4BC6187F3D88}"/>
          </ac:picMkLst>
        </pc:picChg>
      </pc:sldChg>
      <pc:sldChg chg="add">
        <pc:chgData name="Sraman Wasnik" userId="594d0beea2c7b859" providerId="LiveId" clId="{3F644852-3054-4870-885D-A81549D527DF}" dt="2024-07-28T18:26:47.888" v="1028" actId="2890"/>
        <pc:sldMkLst>
          <pc:docMk/>
          <pc:sldMk cId="758154557" sldId="266"/>
        </pc:sldMkLst>
      </pc:sldChg>
      <pc:sldChg chg="addSp delSp modSp add del mod modAnim">
        <pc:chgData name="Sraman Wasnik" userId="594d0beea2c7b859" providerId="LiveId" clId="{3F644852-3054-4870-885D-A81549D527DF}" dt="2024-07-29T04:40:39.179" v="1413" actId="2696"/>
        <pc:sldMkLst>
          <pc:docMk/>
          <pc:sldMk cId="3454472071" sldId="267"/>
        </pc:sldMkLst>
        <pc:spChg chg="mod">
          <ac:chgData name="Sraman Wasnik" userId="594d0beea2c7b859" providerId="LiveId" clId="{3F644852-3054-4870-885D-A81549D527DF}" dt="2024-07-28T19:07:08.474" v="1151" actId="1076"/>
          <ac:spMkLst>
            <pc:docMk/>
            <pc:sldMk cId="3454472071" sldId="267"/>
            <ac:spMk id="3" creationId="{00000000-0000-0000-0000-000000000000}"/>
          </ac:spMkLst>
        </pc:spChg>
        <pc:spChg chg="mod">
          <ac:chgData name="Sraman Wasnik" userId="594d0beea2c7b859" providerId="LiveId" clId="{3F644852-3054-4870-885D-A81549D527DF}" dt="2024-07-28T18:27:36.841" v="1038" actId="1076"/>
          <ac:spMkLst>
            <pc:docMk/>
            <pc:sldMk cId="3454472071" sldId="267"/>
            <ac:spMk id="6" creationId="{00000000-0000-0000-0000-000000000000}"/>
          </ac:spMkLst>
        </pc:spChg>
        <pc:spChg chg="del">
          <ac:chgData name="Sraman Wasnik" userId="594d0beea2c7b859" providerId="LiveId" clId="{3F644852-3054-4870-885D-A81549D527DF}" dt="2024-07-28T18:27:23.441" v="1034" actId="478"/>
          <ac:spMkLst>
            <pc:docMk/>
            <pc:sldMk cId="3454472071" sldId="267"/>
            <ac:spMk id="7" creationId="{00000000-0000-0000-0000-000000000000}"/>
          </ac:spMkLst>
        </pc:spChg>
        <pc:graphicFrameChg chg="add del mod">
          <ac:chgData name="Sraman Wasnik" userId="594d0beea2c7b859" providerId="LiveId" clId="{3F644852-3054-4870-885D-A81549D527DF}" dt="2024-07-28T18:30:58.368" v="1052" actId="478"/>
          <ac:graphicFrameMkLst>
            <pc:docMk/>
            <pc:sldMk cId="3454472071" sldId="267"/>
            <ac:graphicFrameMk id="11" creationId="{8071CD50-E25F-6A35-FDCA-E1F82D5559E0}"/>
          </ac:graphicFrameMkLst>
        </pc:graphicFrameChg>
        <pc:graphicFrameChg chg="add mod">
          <ac:chgData name="Sraman Wasnik" userId="594d0beea2c7b859" providerId="LiveId" clId="{3F644852-3054-4870-885D-A81549D527DF}" dt="2024-07-28T19:12:41.608" v="1160" actId="207"/>
          <ac:graphicFrameMkLst>
            <pc:docMk/>
            <pc:sldMk cId="3454472071" sldId="267"/>
            <ac:graphicFrameMk id="14" creationId="{0F839430-BA9C-D838-9023-48F7A460270B}"/>
          </ac:graphicFrameMkLst>
        </pc:graphicFrameChg>
        <pc:picChg chg="del">
          <ac:chgData name="Sraman Wasnik" userId="594d0beea2c7b859" providerId="LiveId" clId="{3F644852-3054-4870-885D-A81549D527DF}" dt="2024-07-28T18:27:25.644" v="1035" actId="478"/>
          <ac:picMkLst>
            <pc:docMk/>
            <pc:sldMk cId="3454472071" sldId="267"/>
            <ac:picMk id="5" creationId="{00000000-0000-0000-0000-000000000000}"/>
          </ac:picMkLst>
        </pc:picChg>
      </pc:sldChg>
      <pc:sldChg chg="delSp modSp add mod modAnim">
        <pc:chgData name="Sraman Wasnik" userId="594d0beea2c7b859" providerId="LiveId" clId="{3F644852-3054-4870-885D-A81549D527DF}" dt="2024-07-29T07:49:48.532" v="3287" actId="14100"/>
        <pc:sldMkLst>
          <pc:docMk/>
          <pc:sldMk cId="3867065466" sldId="267"/>
        </pc:sldMkLst>
        <pc:spChg chg="mod">
          <ac:chgData name="Sraman Wasnik" userId="594d0beea2c7b859" providerId="LiveId" clId="{3F644852-3054-4870-885D-A81549D527DF}" dt="2024-07-29T07:49:24.999" v="3283" actId="122"/>
          <ac:spMkLst>
            <pc:docMk/>
            <pc:sldMk cId="3867065466" sldId="267"/>
            <ac:spMk id="6" creationId="{00000000-0000-0000-0000-000000000000}"/>
          </ac:spMkLst>
        </pc:spChg>
        <pc:graphicFrameChg chg="mod">
          <ac:chgData name="Sraman Wasnik" userId="594d0beea2c7b859" providerId="LiveId" clId="{3F644852-3054-4870-885D-A81549D527DF}" dt="2024-07-29T07:49:48.532" v="3287" actId="14100"/>
          <ac:graphicFrameMkLst>
            <pc:docMk/>
            <pc:sldMk cId="3867065466" sldId="267"/>
            <ac:graphicFrameMk id="14" creationId="{0F839430-BA9C-D838-9023-48F7A460270B}"/>
          </ac:graphicFrameMkLst>
        </pc:graphicFrameChg>
        <pc:picChg chg="del">
          <ac:chgData name="Sraman Wasnik" userId="594d0beea2c7b859" providerId="LiveId" clId="{3F644852-3054-4870-885D-A81549D527DF}" dt="2024-07-29T07:49:40.773" v="3285" actId="478"/>
          <ac:picMkLst>
            <pc:docMk/>
            <pc:sldMk cId="3867065466" sldId="267"/>
            <ac:picMk id="8" creationId="{00000000-0000-0000-0000-000000000000}"/>
          </ac:picMkLst>
        </pc:picChg>
      </pc:sldChg>
      <pc:sldChg chg="new">
        <pc:chgData name="Sraman Wasnik" userId="594d0beea2c7b859" providerId="LiveId" clId="{3F644852-3054-4870-885D-A81549D527DF}" dt="2024-07-29T03:54:48.056" v="1161" actId="680"/>
        <pc:sldMkLst>
          <pc:docMk/>
          <pc:sldMk cId="569536600" sldId="268"/>
        </pc:sldMkLst>
      </pc:sldChg>
      <pc:sldChg chg="addSp delSp add mod">
        <pc:chgData name="Sraman Wasnik" userId="594d0beea2c7b859" providerId="LiveId" clId="{3F644852-3054-4870-885D-A81549D527DF}" dt="2024-07-29T03:56:06.007" v="1168" actId="22"/>
        <pc:sldMkLst>
          <pc:docMk/>
          <pc:sldMk cId="194201240" sldId="269"/>
        </pc:sldMkLst>
        <pc:picChg chg="add del">
          <ac:chgData name="Sraman Wasnik" userId="594d0beea2c7b859" providerId="LiveId" clId="{3F644852-3054-4870-885D-A81549D527DF}" dt="2024-07-29T03:56:05.050" v="1167" actId="478"/>
          <ac:picMkLst>
            <pc:docMk/>
            <pc:sldMk cId="194201240" sldId="269"/>
            <ac:picMk id="13" creationId="{B9EA14B0-D6D6-A985-623A-BA9E1E72D6D4}"/>
          </ac:picMkLst>
        </pc:picChg>
        <pc:picChg chg="add">
          <ac:chgData name="Sraman Wasnik" userId="594d0beea2c7b859" providerId="LiveId" clId="{3F644852-3054-4870-885D-A81549D527DF}" dt="2024-07-29T03:56:06.007" v="1168" actId="22"/>
          <ac:picMkLst>
            <pc:docMk/>
            <pc:sldMk cId="194201240" sldId="269"/>
            <ac:picMk id="15" creationId="{AD6ED46A-6A91-E068-1DA7-063591D61787}"/>
          </ac:picMkLst>
        </pc:picChg>
      </pc:sldChg>
      <pc:sldChg chg="addSp delSp add mod">
        <pc:chgData name="Sraman Wasnik" userId="594d0beea2c7b859" providerId="LiveId" clId="{3F644852-3054-4870-885D-A81549D527DF}" dt="2024-07-29T03:55:40.351" v="1166" actId="22"/>
        <pc:sldMkLst>
          <pc:docMk/>
          <pc:sldMk cId="1123419915" sldId="270"/>
        </pc:sldMkLst>
        <pc:picChg chg="del">
          <ac:chgData name="Sraman Wasnik" userId="594d0beea2c7b859" providerId="LiveId" clId="{3F644852-3054-4870-885D-A81549D527DF}" dt="2024-07-29T03:55:39.410" v="1165" actId="478"/>
          <ac:picMkLst>
            <pc:docMk/>
            <pc:sldMk cId="1123419915" sldId="270"/>
            <ac:picMk id="13" creationId="{B9EA14B0-D6D6-A985-623A-BA9E1E72D6D4}"/>
          </ac:picMkLst>
        </pc:picChg>
        <pc:picChg chg="add">
          <ac:chgData name="Sraman Wasnik" userId="594d0beea2c7b859" providerId="LiveId" clId="{3F644852-3054-4870-885D-A81549D527DF}" dt="2024-07-29T03:55:40.351" v="1166" actId="22"/>
          <ac:picMkLst>
            <pc:docMk/>
            <pc:sldMk cId="1123419915" sldId="270"/>
            <ac:picMk id="14" creationId="{F0D1B1E8-AD34-39C9-82F9-633675B284CC}"/>
          </ac:picMkLst>
        </pc:picChg>
      </pc:sldChg>
      <pc:sldChg chg="addSp delSp add mod">
        <pc:chgData name="Sraman Wasnik" userId="594d0beea2c7b859" providerId="LiveId" clId="{3F644852-3054-4870-885D-A81549D527DF}" dt="2024-07-29T07:16:18.351" v="2063" actId="21"/>
        <pc:sldMkLst>
          <pc:docMk/>
          <pc:sldMk cId="4289271263" sldId="271"/>
        </pc:sldMkLst>
        <pc:picChg chg="add del">
          <ac:chgData name="Sraman Wasnik" userId="594d0beea2c7b859" providerId="LiveId" clId="{3F644852-3054-4870-885D-A81549D527DF}" dt="2024-07-29T07:16:18.351" v="2063" actId="21"/>
          <ac:picMkLst>
            <pc:docMk/>
            <pc:sldMk cId="4289271263" sldId="271"/>
            <ac:picMk id="13" creationId="{21417CFF-E9B5-8670-7730-81A2F26C3504}"/>
          </ac:picMkLst>
        </pc:picChg>
        <pc:picChg chg="del">
          <ac:chgData name="Sraman Wasnik" userId="594d0beea2c7b859" providerId="LiveId" clId="{3F644852-3054-4870-885D-A81549D527DF}" dt="2024-07-29T03:57:05.341" v="1170" actId="478"/>
          <ac:picMkLst>
            <pc:docMk/>
            <pc:sldMk cId="4289271263" sldId="271"/>
            <ac:picMk id="15" creationId="{AD6ED46A-6A91-E068-1DA7-063591D61787}"/>
          </ac:picMkLst>
        </pc:picChg>
      </pc:sldChg>
      <pc:sldChg chg="addSp delSp add mod">
        <pc:chgData name="Sraman Wasnik" userId="594d0beea2c7b859" providerId="LiveId" clId="{3F644852-3054-4870-885D-A81549D527DF}" dt="2024-07-29T03:57:30.525" v="1174" actId="22"/>
        <pc:sldMkLst>
          <pc:docMk/>
          <pc:sldMk cId="571802094" sldId="272"/>
        </pc:sldMkLst>
        <pc:picChg chg="add">
          <ac:chgData name="Sraman Wasnik" userId="594d0beea2c7b859" providerId="LiveId" clId="{3F644852-3054-4870-885D-A81549D527DF}" dt="2024-07-29T03:57:30.525" v="1174" actId="22"/>
          <ac:picMkLst>
            <pc:docMk/>
            <pc:sldMk cId="571802094" sldId="272"/>
            <ac:picMk id="13" creationId="{A29D2D1A-DA0E-8AC5-7BD1-ACB335DD6F31}"/>
          </ac:picMkLst>
        </pc:picChg>
        <pc:picChg chg="del">
          <ac:chgData name="Sraman Wasnik" userId="594d0beea2c7b859" providerId="LiveId" clId="{3F644852-3054-4870-885D-A81549D527DF}" dt="2024-07-29T03:57:29.804" v="1173" actId="478"/>
          <ac:picMkLst>
            <pc:docMk/>
            <pc:sldMk cId="571802094" sldId="272"/>
            <ac:picMk id="14" creationId="{F0D1B1E8-AD34-39C9-82F9-633675B284CC}"/>
          </ac:picMkLst>
        </pc:picChg>
      </pc:sldChg>
      <pc:sldChg chg="addSp delSp modSp add mod">
        <pc:chgData name="Sraman Wasnik" userId="594d0beea2c7b859" providerId="LiveId" clId="{3F644852-3054-4870-885D-A81549D527DF}" dt="2024-07-29T03:58:46.607" v="1178" actId="1076"/>
        <pc:sldMkLst>
          <pc:docMk/>
          <pc:sldMk cId="3453365417" sldId="273"/>
        </pc:sldMkLst>
        <pc:picChg chg="del">
          <ac:chgData name="Sraman Wasnik" userId="594d0beea2c7b859" providerId="LiveId" clId="{3F644852-3054-4870-885D-A81549D527DF}" dt="2024-07-29T03:58:40.714" v="1176" actId="478"/>
          <ac:picMkLst>
            <pc:docMk/>
            <pc:sldMk cId="3453365417" sldId="273"/>
            <ac:picMk id="13" creationId="{A29D2D1A-DA0E-8AC5-7BD1-ACB335DD6F31}"/>
          </ac:picMkLst>
        </pc:picChg>
        <pc:picChg chg="add mod">
          <ac:chgData name="Sraman Wasnik" userId="594d0beea2c7b859" providerId="LiveId" clId="{3F644852-3054-4870-885D-A81549D527DF}" dt="2024-07-29T03:58:46.607" v="1178" actId="1076"/>
          <ac:picMkLst>
            <pc:docMk/>
            <pc:sldMk cId="3453365417" sldId="273"/>
            <ac:picMk id="14" creationId="{BAD037CC-479B-EC97-320A-4002990F3AC2}"/>
          </ac:picMkLst>
        </pc:picChg>
      </pc:sldChg>
      <pc:sldChg chg="addSp delSp modSp add mod delAnim modAnim">
        <pc:chgData name="Sraman Wasnik" userId="594d0beea2c7b859" providerId="LiveId" clId="{3F644852-3054-4870-885D-A81549D527DF}" dt="2024-07-29T07:51:17.200" v="3292"/>
        <pc:sldMkLst>
          <pc:docMk/>
          <pc:sldMk cId="3965566596" sldId="274"/>
        </pc:sldMkLst>
        <pc:spChg chg="mod">
          <ac:chgData name="Sraman Wasnik" userId="594d0beea2c7b859" providerId="LiveId" clId="{3F644852-3054-4870-885D-A81549D527DF}" dt="2024-07-29T04:50:35.995" v="1486" actId="20577"/>
          <ac:spMkLst>
            <pc:docMk/>
            <pc:sldMk cId="3965566596" sldId="274"/>
            <ac:spMk id="6" creationId="{00000000-0000-0000-0000-000000000000}"/>
          </ac:spMkLst>
        </pc:spChg>
        <pc:spChg chg="add mod">
          <ac:chgData name="Sraman Wasnik" userId="594d0beea2c7b859" providerId="LiveId" clId="{3F644852-3054-4870-885D-A81549D527DF}" dt="2024-07-29T05:06:19.677" v="1546" actId="207"/>
          <ac:spMkLst>
            <pc:docMk/>
            <pc:sldMk cId="3965566596" sldId="274"/>
            <ac:spMk id="8" creationId="{096ED90D-3D9F-2DF5-DB59-A4C38D98CAAF}"/>
          </ac:spMkLst>
        </pc:spChg>
        <pc:spChg chg="del">
          <ac:chgData name="Sraman Wasnik" userId="594d0beea2c7b859" providerId="LiveId" clId="{3F644852-3054-4870-885D-A81549D527DF}" dt="2024-07-29T05:06:35.265" v="1547" actId="478"/>
          <ac:spMkLst>
            <pc:docMk/>
            <pc:sldMk cId="3965566596" sldId="274"/>
            <ac:spMk id="23" creationId="{94FA09BC-0E59-3998-9F88-37FB0A2A9FCC}"/>
          </ac:spMkLst>
        </pc:spChg>
        <pc:graphicFrameChg chg="del">
          <ac:chgData name="Sraman Wasnik" userId="594d0beea2c7b859" providerId="LiveId" clId="{3F644852-3054-4870-885D-A81549D527DF}" dt="2024-07-29T04:50:55.056" v="1487" actId="478"/>
          <ac:graphicFrameMkLst>
            <pc:docMk/>
            <pc:sldMk cId="3965566596" sldId="274"/>
            <ac:graphicFrameMk id="25" creationId="{6B842873-CDC6-D19F-332D-8A407E91D825}"/>
          </ac:graphicFrameMkLst>
        </pc:graphicFrameChg>
        <pc:graphicFrameChg chg="del">
          <ac:chgData name="Sraman Wasnik" userId="594d0beea2c7b859" providerId="LiveId" clId="{3F644852-3054-4870-885D-A81549D527DF}" dt="2024-07-29T04:51:30.749" v="1490" actId="478"/>
          <ac:graphicFrameMkLst>
            <pc:docMk/>
            <pc:sldMk cId="3965566596" sldId="274"/>
            <ac:graphicFrameMk id="26" creationId="{503A25E5-B5FA-0C43-BF25-9DBE0EAB57FF}"/>
          </ac:graphicFrameMkLst>
        </pc:graphicFrameChg>
        <pc:picChg chg="mod">
          <ac:chgData name="Sraman Wasnik" userId="594d0beea2c7b859" providerId="LiveId" clId="{3F644852-3054-4870-885D-A81549D527DF}" dt="2024-07-29T07:51:17.200" v="3292"/>
          <ac:picMkLst>
            <pc:docMk/>
            <pc:sldMk cId="3965566596" sldId="274"/>
            <ac:picMk id="4" creationId="{00000000-0000-0000-0000-000000000000}"/>
          </ac:picMkLst>
        </pc:picChg>
        <pc:picChg chg="add del mod">
          <ac:chgData name="Sraman Wasnik" userId="594d0beea2c7b859" providerId="LiveId" clId="{3F644852-3054-4870-885D-A81549D527DF}" dt="2024-07-29T05:04:44.927" v="1497" actId="478"/>
          <ac:picMkLst>
            <pc:docMk/>
            <pc:sldMk cId="3965566596" sldId="274"/>
            <ac:picMk id="5" creationId="{3B7DC1D8-735B-DFE0-400F-8B0F11F9BACC}"/>
          </ac:picMkLst>
        </pc:picChg>
        <pc:picChg chg="add mod">
          <ac:chgData name="Sraman Wasnik" userId="594d0beea2c7b859" providerId="LiveId" clId="{3F644852-3054-4870-885D-A81549D527DF}" dt="2024-07-29T05:07:27.508" v="1552" actId="14100"/>
          <ac:picMkLst>
            <pc:docMk/>
            <pc:sldMk cId="3965566596" sldId="274"/>
            <ac:picMk id="10" creationId="{5A1599AB-F9DD-6850-E10C-C00FD5970417}"/>
          </ac:picMkLst>
        </pc:picChg>
      </pc:sldChg>
      <pc:sldChg chg="addSp delSp modSp add mod delAnim modAnim">
        <pc:chgData name="Sraman Wasnik" userId="594d0beea2c7b859" providerId="LiveId" clId="{3F644852-3054-4870-885D-A81549D527DF}" dt="2024-07-29T07:50:45.069" v="3288"/>
        <pc:sldMkLst>
          <pc:docMk/>
          <pc:sldMk cId="892299477" sldId="275"/>
        </pc:sldMkLst>
        <pc:spChg chg="del">
          <ac:chgData name="Sraman Wasnik" userId="594d0beea2c7b859" providerId="LiveId" clId="{3F644852-3054-4870-885D-A81549D527DF}" dt="2024-07-29T05:10:37.666" v="1585" actId="478"/>
          <ac:spMkLst>
            <pc:docMk/>
            <pc:sldMk cId="892299477" sldId="275"/>
            <ac:spMk id="6" creationId="{00000000-0000-0000-0000-000000000000}"/>
          </ac:spMkLst>
        </pc:spChg>
        <pc:spChg chg="add mod">
          <ac:chgData name="Sraman Wasnik" userId="594d0beea2c7b859" providerId="LiveId" clId="{3F644852-3054-4870-885D-A81549D527DF}" dt="2024-07-29T05:18:49.074" v="1607"/>
          <ac:spMkLst>
            <pc:docMk/>
            <pc:sldMk cId="892299477" sldId="275"/>
            <ac:spMk id="7" creationId="{8F9D63FB-5AA2-A4D2-F957-4FF564944457}"/>
          </ac:spMkLst>
        </pc:spChg>
        <pc:spChg chg="del mod">
          <ac:chgData name="Sraman Wasnik" userId="594d0beea2c7b859" providerId="LiveId" clId="{3F644852-3054-4870-885D-A81549D527DF}" dt="2024-07-29T05:18:47.605" v="1606" actId="478"/>
          <ac:spMkLst>
            <pc:docMk/>
            <pc:sldMk cId="892299477" sldId="275"/>
            <ac:spMk id="23" creationId="{94FA09BC-0E59-3998-9F88-37FB0A2A9FCC}"/>
          </ac:spMkLst>
        </pc:spChg>
        <pc:picChg chg="mod">
          <ac:chgData name="Sraman Wasnik" userId="594d0beea2c7b859" providerId="LiveId" clId="{3F644852-3054-4870-885D-A81549D527DF}" dt="2024-07-29T07:50:45.069" v="3288"/>
          <ac:picMkLst>
            <pc:docMk/>
            <pc:sldMk cId="892299477" sldId="275"/>
            <ac:picMk id="4" creationId="{00000000-0000-0000-0000-000000000000}"/>
          </ac:picMkLst>
        </pc:picChg>
        <pc:picChg chg="mod">
          <ac:chgData name="Sraman Wasnik" userId="594d0beea2c7b859" providerId="LiveId" clId="{3F644852-3054-4870-885D-A81549D527DF}" dt="2024-07-29T05:10:53.423" v="1589" actId="14100"/>
          <ac:picMkLst>
            <pc:docMk/>
            <pc:sldMk cId="892299477" sldId="275"/>
            <ac:picMk id="5" creationId="{3B7DC1D8-735B-DFE0-400F-8B0F11F9BACC}"/>
          </ac:picMkLst>
        </pc:picChg>
      </pc:sldChg>
      <pc:sldChg chg="addSp delSp modSp add mod delAnim modAnim">
        <pc:chgData name="Sraman Wasnik" userId="594d0beea2c7b859" providerId="LiveId" clId="{3F644852-3054-4870-885D-A81549D527DF}" dt="2024-07-29T07:50:51.207" v="3289"/>
        <pc:sldMkLst>
          <pc:docMk/>
          <pc:sldMk cId="1657335173" sldId="276"/>
        </pc:sldMkLst>
        <pc:spChg chg="mod">
          <ac:chgData name="Sraman Wasnik" userId="594d0beea2c7b859" providerId="LiveId" clId="{3F644852-3054-4870-885D-A81549D527DF}" dt="2024-07-29T05:18:22.256" v="1605" actId="13822"/>
          <ac:spMkLst>
            <pc:docMk/>
            <pc:sldMk cId="1657335173" sldId="276"/>
            <ac:spMk id="23" creationId="{94FA09BC-0E59-3998-9F88-37FB0A2A9FCC}"/>
          </ac:spMkLst>
        </pc:spChg>
        <pc:picChg chg="mod">
          <ac:chgData name="Sraman Wasnik" userId="594d0beea2c7b859" providerId="LiveId" clId="{3F644852-3054-4870-885D-A81549D527DF}" dt="2024-07-29T07:50:51.207" v="3289"/>
          <ac:picMkLst>
            <pc:docMk/>
            <pc:sldMk cId="1657335173" sldId="276"/>
            <ac:picMk id="4" creationId="{00000000-0000-0000-0000-000000000000}"/>
          </ac:picMkLst>
        </pc:picChg>
        <pc:picChg chg="del">
          <ac:chgData name="Sraman Wasnik" userId="594d0beea2c7b859" providerId="LiveId" clId="{3F644852-3054-4870-885D-A81549D527DF}" dt="2024-07-29T05:12:50.448" v="1591" actId="478"/>
          <ac:picMkLst>
            <pc:docMk/>
            <pc:sldMk cId="1657335173" sldId="276"/>
            <ac:picMk id="5" creationId="{3B7DC1D8-735B-DFE0-400F-8B0F11F9BACC}"/>
          </ac:picMkLst>
        </pc:picChg>
        <pc:picChg chg="add mod">
          <ac:chgData name="Sraman Wasnik" userId="594d0beea2c7b859" providerId="LiveId" clId="{3F644852-3054-4870-885D-A81549D527DF}" dt="2024-07-29T05:13:10.242" v="1595" actId="14100"/>
          <ac:picMkLst>
            <pc:docMk/>
            <pc:sldMk cId="1657335173" sldId="276"/>
            <ac:picMk id="6" creationId="{00816D7A-0E55-DE0B-2E98-2D75C09A3ABE}"/>
          </ac:picMkLst>
        </pc:picChg>
      </pc:sldChg>
      <pc:sldChg chg="add del">
        <pc:chgData name="Sraman Wasnik" userId="594d0beea2c7b859" providerId="LiveId" clId="{3F644852-3054-4870-885D-A81549D527DF}" dt="2024-07-29T05:29:04.035" v="1610" actId="47"/>
        <pc:sldMkLst>
          <pc:docMk/>
          <pc:sldMk cId="2013914870" sldId="277"/>
        </pc:sldMkLst>
      </pc:sldChg>
      <pc:sldChg chg="addSp delSp modSp add mod ord delAnim modAnim">
        <pc:chgData name="Sraman Wasnik" userId="594d0beea2c7b859" providerId="LiveId" clId="{3F644852-3054-4870-885D-A81549D527DF}" dt="2024-07-29T07:15:59.814" v="2062"/>
        <pc:sldMkLst>
          <pc:docMk/>
          <pc:sldMk cId="3420531900" sldId="277"/>
        </pc:sldMkLst>
        <pc:spChg chg="add mod">
          <ac:chgData name="Sraman Wasnik" userId="594d0beea2c7b859" providerId="LiveId" clId="{3F644852-3054-4870-885D-A81549D527DF}" dt="2024-07-29T06:28:27.535" v="1850" actId="115"/>
          <ac:spMkLst>
            <pc:docMk/>
            <pc:sldMk cId="3420531900" sldId="277"/>
            <ac:spMk id="9" creationId="{DEA99F39-2CF9-6F1F-CFDD-8EA13CE393BE}"/>
          </ac:spMkLst>
        </pc:spChg>
        <pc:spChg chg="del">
          <ac:chgData name="Sraman Wasnik" userId="594d0beea2c7b859" providerId="LiveId" clId="{3F644852-3054-4870-885D-A81549D527DF}" dt="2024-07-29T05:29:20.728" v="1613" actId="478"/>
          <ac:spMkLst>
            <pc:docMk/>
            <pc:sldMk cId="3420531900" sldId="277"/>
            <ac:spMk id="23" creationId="{94FA09BC-0E59-3998-9F88-37FB0A2A9FCC}"/>
          </ac:spMkLst>
        </pc:spChg>
        <pc:graphicFrameChg chg="add del modGraphic">
          <ac:chgData name="Sraman Wasnik" userId="594d0beea2c7b859" providerId="LiveId" clId="{3F644852-3054-4870-885D-A81549D527DF}" dt="2024-07-29T05:30:31.130" v="1619" actId="478"/>
          <ac:graphicFrameMkLst>
            <pc:docMk/>
            <pc:sldMk cId="3420531900" sldId="277"/>
            <ac:graphicFrameMk id="5" creationId="{AF4D4B78-85ED-AE2D-1EE0-D725155B690E}"/>
          </ac:graphicFrameMkLst>
        </pc:graphicFrameChg>
        <pc:graphicFrameChg chg="add mod modGraphic">
          <ac:chgData name="Sraman Wasnik" userId="594d0beea2c7b859" providerId="LiveId" clId="{3F644852-3054-4870-885D-A81549D527DF}" dt="2024-07-29T06:46:50.814" v="2059" actId="122"/>
          <ac:graphicFrameMkLst>
            <pc:docMk/>
            <pc:sldMk cId="3420531900" sldId="277"/>
            <ac:graphicFrameMk id="7" creationId="{5B80AD0B-4952-9283-48EB-43E9020C6B1F}"/>
          </ac:graphicFrameMkLst>
        </pc:graphicFrameChg>
        <pc:picChg chg="del">
          <ac:chgData name="Sraman Wasnik" userId="594d0beea2c7b859" providerId="LiveId" clId="{3F644852-3054-4870-885D-A81549D527DF}" dt="2024-07-29T05:29:22.536" v="1614" actId="478"/>
          <ac:picMkLst>
            <pc:docMk/>
            <pc:sldMk cId="3420531900" sldId="277"/>
            <ac:picMk id="4" creationId="{00000000-0000-0000-0000-000000000000}"/>
          </ac:picMkLst>
        </pc:picChg>
        <pc:picChg chg="del">
          <ac:chgData name="Sraman Wasnik" userId="594d0beea2c7b859" providerId="LiveId" clId="{3F644852-3054-4870-885D-A81549D527DF}" dt="2024-07-29T05:29:16.187" v="1612" actId="478"/>
          <ac:picMkLst>
            <pc:docMk/>
            <pc:sldMk cId="3420531900" sldId="277"/>
            <ac:picMk id="6" creationId="{00816D7A-0E55-DE0B-2E98-2D75C09A3ABE}"/>
          </ac:picMkLst>
        </pc:picChg>
      </pc:sldChg>
      <pc:sldChg chg="modSp add mod ord">
        <pc:chgData name="Sraman Wasnik" userId="594d0beea2c7b859" providerId="LiveId" clId="{3F644852-3054-4870-885D-A81549D527DF}" dt="2024-07-29T07:31:52.457" v="2661"/>
        <pc:sldMkLst>
          <pc:docMk/>
          <pc:sldMk cId="1628480585" sldId="278"/>
        </pc:sldMkLst>
        <pc:spChg chg="mod">
          <ac:chgData name="Sraman Wasnik" userId="594d0beea2c7b859" providerId="LiveId" clId="{3F644852-3054-4870-885D-A81549D527DF}" dt="2024-07-29T06:33:05.943" v="1929" actId="20577"/>
          <ac:spMkLst>
            <pc:docMk/>
            <pc:sldMk cId="1628480585" sldId="278"/>
            <ac:spMk id="9" creationId="{DEA99F39-2CF9-6F1F-CFDD-8EA13CE393BE}"/>
          </ac:spMkLst>
        </pc:spChg>
        <pc:graphicFrameChg chg="mod modGraphic">
          <ac:chgData name="Sraman Wasnik" userId="594d0beea2c7b859" providerId="LiveId" clId="{3F644852-3054-4870-885D-A81549D527DF}" dt="2024-07-29T06:46:41.481" v="2058" actId="122"/>
          <ac:graphicFrameMkLst>
            <pc:docMk/>
            <pc:sldMk cId="1628480585" sldId="278"/>
            <ac:graphicFrameMk id="7" creationId="{5B80AD0B-4952-9283-48EB-43E9020C6B1F}"/>
          </ac:graphicFrameMkLst>
        </pc:graphicFrameChg>
      </pc:sldChg>
      <pc:sldChg chg="addSp delSp modSp add mod delAnim modAnim">
        <pc:chgData name="Sraman Wasnik" userId="594d0beea2c7b859" providerId="LiveId" clId="{3F644852-3054-4870-885D-A81549D527DF}" dt="2024-07-29T07:50:58.693" v="3290"/>
        <pc:sldMkLst>
          <pc:docMk/>
          <pc:sldMk cId="2125948456" sldId="279"/>
        </pc:sldMkLst>
        <pc:picChg chg="mod">
          <ac:chgData name="Sraman Wasnik" userId="594d0beea2c7b859" providerId="LiveId" clId="{3F644852-3054-4870-885D-A81549D527DF}" dt="2024-07-29T07:50:58.693" v="3290"/>
          <ac:picMkLst>
            <pc:docMk/>
            <pc:sldMk cId="2125948456" sldId="279"/>
            <ac:picMk id="4" creationId="{00000000-0000-0000-0000-000000000000}"/>
          </ac:picMkLst>
        </pc:picChg>
        <pc:picChg chg="del">
          <ac:chgData name="Sraman Wasnik" userId="594d0beea2c7b859" providerId="LiveId" clId="{3F644852-3054-4870-885D-A81549D527DF}" dt="2024-07-29T07:16:24.330" v="2064" actId="478"/>
          <ac:picMkLst>
            <pc:docMk/>
            <pc:sldMk cId="2125948456" sldId="279"/>
            <ac:picMk id="5" creationId="{3B7DC1D8-735B-DFE0-400F-8B0F11F9BACC}"/>
          </ac:picMkLst>
        </pc:picChg>
        <pc:picChg chg="add mod">
          <ac:chgData name="Sraman Wasnik" userId="594d0beea2c7b859" providerId="LiveId" clId="{3F644852-3054-4870-885D-A81549D527DF}" dt="2024-07-29T07:16:35.512" v="2068" actId="14100"/>
          <ac:picMkLst>
            <pc:docMk/>
            <pc:sldMk cId="2125948456" sldId="279"/>
            <ac:picMk id="13" creationId="{21417CFF-E9B5-8670-7730-81A2F26C3504}"/>
          </ac:picMkLst>
        </pc:picChg>
      </pc:sldChg>
      <pc:sldChg chg="addSp delSp modSp add mod modAnim">
        <pc:chgData name="Sraman Wasnik" userId="594d0beea2c7b859" providerId="LiveId" clId="{3F644852-3054-4870-885D-A81549D527DF}" dt="2024-07-31T01:02:56.906" v="3394" actId="478"/>
        <pc:sldMkLst>
          <pc:docMk/>
          <pc:sldMk cId="1979535040" sldId="280"/>
        </pc:sldMkLst>
        <pc:spChg chg="mod">
          <ac:chgData name="Sraman Wasnik" userId="594d0beea2c7b859" providerId="LiveId" clId="{3F644852-3054-4870-885D-A81549D527DF}" dt="2024-07-29T07:22:28.110" v="2170" actId="20577"/>
          <ac:spMkLst>
            <pc:docMk/>
            <pc:sldMk cId="1979535040" sldId="280"/>
            <ac:spMk id="7" creationId="{8F9D63FB-5AA2-A4D2-F957-4FF564944457}"/>
          </ac:spMkLst>
        </pc:spChg>
        <pc:picChg chg="mod">
          <ac:chgData name="Sraman Wasnik" userId="594d0beea2c7b859" providerId="LiveId" clId="{3F644852-3054-4870-885D-A81549D527DF}" dt="2024-07-29T07:51:04.551" v="3291"/>
          <ac:picMkLst>
            <pc:docMk/>
            <pc:sldMk cId="1979535040" sldId="280"/>
            <ac:picMk id="4" creationId="{00000000-0000-0000-0000-000000000000}"/>
          </ac:picMkLst>
        </pc:picChg>
        <pc:picChg chg="del">
          <ac:chgData name="Sraman Wasnik" userId="594d0beea2c7b859" providerId="LiveId" clId="{3F644852-3054-4870-885D-A81549D527DF}" dt="2024-07-31T01:02:56.906" v="3394" actId="478"/>
          <ac:picMkLst>
            <pc:docMk/>
            <pc:sldMk cId="1979535040" sldId="280"/>
            <ac:picMk id="5" creationId="{26878FC2-AA22-ED5B-EB41-4E4EF757FA5E}"/>
          </ac:picMkLst>
        </pc:picChg>
        <pc:picChg chg="add mod">
          <ac:chgData name="Sraman Wasnik" userId="594d0beea2c7b859" providerId="LiveId" clId="{3F644852-3054-4870-885D-A81549D527DF}" dt="2024-07-29T07:17:50.672" v="2075" actId="14100"/>
          <ac:picMkLst>
            <pc:docMk/>
            <pc:sldMk cId="1979535040" sldId="280"/>
            <ac:picMk id="6" creationId="{C4F686FF-534D-81A5-6221-CF67D05A55EC}"/>
          </ac:picMkLst>
        </pc:picChg>
        <pc:picChg chg="del">
          <ac:chgData name="Sraman Wasnik" userId="594d0beea2c7b859" providerId="LiveId" clId="{3F644852-3054-4870-885D-A81549D527DF}" dt="2024-07-29T07:17:39.343" v="2070" actId="478"/>
          <ac:picMkLst>
            <pc:docMk/>
            <pc:sldMk cId="1979535040" sldId="280"/>
            <ac:picMk id="13" creationId="{21417CFF-E9B5-8670-7730-81A2F26C3504}"/>
          </ac:picMkLst>
        </pc:picChg>
        <pc:cxnChg chg="add mod">
          <ac:chgData name="Sraman Wasnik" userId="594d0beea2c7b859" providerId="LiveId" clId="{3F644852-3054-4870-885D-A81549D527DF}" dt="2024-07-29T07:20:57.656" v="2132" actId="1076"/>
          <ac:cxnSpMkLst>
            <pc:docMk/>
            <pc:sldMk cId="1979535040" sldId="280"/>
            <ac:cxnSpMk id="9" creationId="{63D1FB3A-8B1D-DB94-9B25-EC35AE1755D3}"/>
          </ac:cxnSpMkLst>
        </pc:cxnChg>
      </pc:sldChg>
      <pc:sldChg chg="addSp delSp modSp add mod delAnim modAnim">
        <pc:chgData name="Sraman Wasnik" userId="594d0beea2c7b859" providerId="LiveId" clId="{3F644852-3054-4870-885D-A81549D527DF}" dt="2024-07-29T07:47:50.240" v="3256"/>
        <pc:sldMkLst>
          <pc:docMk/>
          <pc:sldMk cId="243109042" sldId="281"/>
        </pc:sldMkLst>
        <pc:spChg chg="del">
          <ac:chgData name="Sraman Wasnik" userId="594d0beea2c7b859" providerId="LiveId" clId="{3F644852-3054-4870-885D-A81549D527DF}" dt="2024-07-29T07:24:37.890" v="2180" actId="478"/>
          <ac:spMkLst>
            <pc:docMk/>
            <pc:sldMk cId="243109042" sldId="281"/>
            <ac:spMk id="7" creationId="{8F9D63FB-5AA2-A4D2-F957-4FF564944457}"/>
          </ac:spMkLst>
        </pc:spChg>
        <pc:spChg chg="add mod">
          <ac:chgData name="Sraman Wasnik" userId="594d0beea2c7b859" providerId="LiveId" clId="{3F644852-3054-4870-885D-A81549D527DF}" dt="2024-07-29T07:30:40.822" v="2653" actId="20577"/>
          <ac:spMkLst>
            <pc:docMk/>
            <pc:sldMk cId="243109042" sldId="281"/>
            <ac:spMk id="11" creationId="{CF0C2C28-0090-5724-51EF-41DFE5FA3DEC}"/>
          </ac:spMkLst>
        </pc:spChg>
        <pc:spChg chg="add mod">
          <ac:chgData name="Sraman Wasnik" userId="594d0beea2c7b859" providerId="LiveId" clId="{3F644852-3054-4870-885D-A81549D527DF}" dt="2024-07-29T07:30:50.020" v="2656" actId="20577"/>
          <ac:spMkLst>
            <pc:docMk/>
            <pc:sldMk cId="243109042" sldId="281"/>
            <ac:spMk id="12" creationId="{ECCEE8B7-B90F-820F-972A-90568F2EC5CD}"/>
          </ac:spMkLst>
        </pc:spChg>
        <pc:picChg chg="mod">
          <ac:chgData name="Sraman Wasnik" userId="594d0beea2c7b859" providerId="LiveId" clId="{3F644852-3054-4870-885D-A81549D527DF}" dt="2024-07-29T07:47:50.240" v="3256"/>
          <ac:picMkLst>
            <pc:docMk/>
            <pc:sldMk cId="243109042" sldId="281"/>
            <ac:picMk id="4" creationId="{00000000-0000-0000-0000-000000000000}"/>
          </ac:picMkLst>
        </pc:picChg>
        <pc:picChg chg="del">
          <ac:chgData name="Sraman Wasnik" userId="594d0beea2c7b859" providerId="LiveId" clId="{3F644852-3054-4870-885D-A81549D527DF}" dt="2024-07-29T07:24:10.022" v="2174" actId="478"/>
          <ac:picMkLst>
            <pc:docMk/>
            <pc:sldMk cId="243109042" sldId="281"/>
            <ac:picMk id="6" creationId="{C4F686FF-534D-81A5-6221-CF67D05A55EC}"/>
          </ac:picMkLst>
        </pc:picChg>
        <pc:picChg chg="add mod">
          <ac:chgData name="Sraman Wasnik" userId="594d0beea2c7b859" providerId="LiveId" clId="{3F644852-3054-4870-885D-A81549D527DF}" dt="2024-07-29T07:24:24.270" v="2179" actId="14100"/>
          <ac:picMkLst>
            <pc:docMk/>
            <pc:sldMk cId="243109042" sldId="281"/>
            <ac:picMk id="8" creationId="{F9CA2DDC-39C9-9026-A79C-97FFC327BCCC}"/>
          </ac:picMkLst>
        </pc:picChg>
        <pc:cxnChg chg="del">
          <ac:chgData name="Sraman Wasnik" userId="594d0beea2c7b859" providerId="LiveId" clId="{3F644852-3054-4870-885D-A81549D527DF}" dt="2024-07-29T07:24:40.304" v="2181" actId="478"/>
          <ac:cxnSpMkLst>
            <pc:docMk/>
            <pc:sldMk cId="243109042" sldId="281"/>
            <ac:cxnSpMk id="9" creationId="{63D1FB3A-8B1D-DB94-9B25-EC35AE1755D3}"/>
          </ac:cxnSpMkLst>
        </pc:cxnChg>
      </pc:sldChg>
      <pc:sldChg chg="addSp delSp modSp add mod delAnim modAnim">
        <pc:chgData name="Sraman Wasnik" userId="594d0beea2c7b859" providerId="LiveId" clId="{3F644852-3054-4870-885D-A81549D527DF}" dt="2024-07-29T07:43:18.011" v="3254" actId="6549"/>
        <pc:sldMkLst>
          <pc:docMk/>
          <pc:sldMk cId="4268788513" sldId="282"/>
        </pc:sldMkLst>
        <pc:spChg chg="mod">
          <ac:chgData name="Sraman Wasnik" userId="594d0beea2c7b859" providerId="LiveId" clId="{3F644852-3054-4870-885D-A81549D527DF}" dt="2024-07-29T07:43:18.011" v="3254" actId="6549"/>
          <ac:spMkLst>
            <pc:docMk/>
            <pc:sldMk cId="4268788513" sldId="282"/>
            <ac:spMk id="11" creationId="{CF0C2C28-0090-5724-51EF-41DFE5FA3DEC}"/>
          </ac:spMkLst>
        </pc:spChg>
        <pc:spChg chg="del">
          <ac:chgData name="Sraman Wasnik" userId="594d0beea2c7b859" providerId="LiveId" clId="{3F644852-3054-4870-885D-A81549D527DF}" dt="2024-07-29T07:35:17.837" v="2881" actId="478"/>
          <ac:spMkLst>
            <pc:docMk/>
            <pc:sldMk cId="4268788513" sldId="282"/>
            <ac:spMk id="12" creationId="{ECCEE8B7-B90F-820F-972A-90568F2EC5CD}"/>
          </ac:spMkLst>
        </pc:spChg>
        <pc:picChg chg="mod">
          <ac:chgData name="Sraman Wasnik" userId="594d0beea2c7b859" providerId="LiveId" clId="{3F644852-3054-4870-885D-A81549D527DF}" dt="2024-07-29T07:42:25.773" v="3251"/>
          <ac:picMkLst>
            <pc:docMk/>
            <pc:sldMk cId="4268788513" sldId="282"/>
            <ac:picMk id="4" creationId="{00000000-0000-0000-0000-000000000000}"/>
          </ac:picMkLst>
        </pc:picChg>
        <pc:picChg chg="add mod">
          <ac:chgData name="Sraman Wasnik" userId="594d0beea2c7b859" providerId="LiveId" clId="{3F644852-3054-4870-885D-A81549D527DF}" dt="2024-07-29T07:33:43.045" v="2667" actId="14100"/>
          <ac:picMkLst>
            <pc:docMk/>
            <pc:sldMk cId="4268788513" sldId="282"/>
            <ac:picMk id="6" creationId="{7106822D-0313-8018-7FAC-62FB87A64FB4}"/>
          </ac:picMkLst>
        </pc:picChg>
        <pc:picChg chg="del">
          <ac:chgData name="Sraman Wasnik" userId="594d0beea2c7b859" providerId="LiveId" clId="{3F644852-3054-4870-885D-A81549D527DF}" dt="2024-07-29T07:32:47.016" v="2663" actId="478"/>
          <ac:picMkLst>
            <pc:docMk/>
            <pc:sldMk cId="4268788513" sldId="282"/>
            <ac:picMk id="8" creationId="{F9CA2DDC-39C9-9026-A79C-97FFC327BCCC}"/>
          </ac:picMkLst>
        </pc:picChg>
      </pc:sldChg>
      <pc:sldChg chg="addSp modSp modAnim">
        <pc:chgData name="Sraman Wasnik" userId="594d0beea2c7b859" providerId="LiveId" clId="{3F644852-3054-4870-885D-A81549D527DF}" dt="2024-07-31T01:51:46.396" v="3763" actId="20577"/>
        <pc:sldMkLst>
          <pc:docMk/>
          <pc:sldMk cId="2398739081" sldId="286"/>
        </pc:sldMkLst>
        <pc:graphicFrameChg chg="add mod">
          <ac:chgData name="Sraman Wasnik" userId="594d0beea2c7b859" providerId="LiveId" clId="{3F644852-3054-4870-885D-A81549D527DF}" dt="2024-07-31T01:50:51.425" v="3689"/>
          <ac:graphicFrameMkLst>
            <pc:docMk/>
            <pc:sldMk cId="2398739081" sldId="286"/>
            <ac:graphicFrameMk id="5" creationId="{CF62FCE7-AFA6-FA33-BA87-A7CC23860C1C}"/>
          </ac:graphicFrameMkLst>
        </pc:graphicFrameChg>
        <pc:graphicFrameChg chg="mod">
          <ac:chgData name="Sraman Wasnik" userId="594d0beea2c7b859" providerId="LiveId" clId="{3F644852-3054-4870-885D-A81549D527DF}" dt="2024-07-31T01:51:46.396" v="3763" actId="20577"/>
          <ac:graphicFrameMkLst>
            <pc:docMk/>
            <pc:sldMk cId="2398739081" sldId="286"/>
            <ac:graphicFrameMk id="26" creationId="{503A25E5-B5FA-0C43-BF25-9DBE0EAB57FF}"/>
          </ac:graphicFrameMkLst>
        </pc:graphicFrameChg>
      </pc:sldChg>
      <pc:sldChg chg="addSp delSp modSp add mod delAnim">
        <pc:chgData name="Sraman Wasnik" userId="594d0beea2c7b859" providerId="LiveId" clId="{3F644852-3054-4870-885D-A81549D527DF}" dt="2024-07-31T00:57:11.868" v="3319" actId="20577"/>
        <pc:sldMkLst>
          <pc:docMk/>
          <pc:sldMk cId="1994123019" sldId="703"/>
        </pc:sldMkLst>
        <pc:spChg chg="del">
          <ac:chgData name="Sraman Wasnik" userId="594d0beea2c7b859" providerId="LiveId" clId="{3F644852-3054-4870-885D-A81549D527DF}" dt="2024-07-31T00:56:48.373" v="3295" actId="478"/>
          <ac:spMkLst>
            <pc:docMk/>
            <pc:sldMk cId="1994123019" sldId="703"/>
            <ac:spMk id="4" creationId="{B3FD9893-94BB-84AF-2493-55BFD12A051C}"/>
          </ac:spMkLst>
        </pc:spChg>
        <pc:spChg chg="mod">
          <ac:chgData name="Sraman Wasnik" userId="594d0beea2c7b859" providerId="LiveId" clId="{3F644852-3054-4870-885D-A81549D527DF}" dt="2024-07-31T00:57:11.868" v="3319" actId="20577"/>
          <ac:spMkLst>
            <pc:docMk/>
            <pc:sldMk cId="1994123019" sldId="703"/>
            <ac:spMk id="11" creationId="{D58CE0E7-E768-BE5B-8C05-FD5A44B145D1}"/>
          </ac:spMkLst>
        </pc:spChg>
        <pc:picChg chg="add mod">
          <ac:chgData name="Sraman Wasnik" userId="594d0beea2c7b859" providerId="LiveId" clId="{3F644852-3054-4870-885D-A81549D527DF}" dt="2024-07-31T00:56:58.003" v="3299" actId="14100"/>
          <ac:picMkLst>
            <pc:docMk/>
            <pc:sldMk cId="1994123019" sldId="703"/>
            <ac:picMk id="5" creationId="{D8DCDAC1-91AB-49E9-3D2E-FCFFDEE2B207}"/>
          </ac:picMkLst>
        </pc:picChg>
      </pc:sldChg>
      <pc:sldChg chg="addSp delSp modSp add mod ord delAnim modAnim">
        <pc:chgData name="Sraman Wasnik" userId="594d0beea2c7b859" providerId="LiveId" clId="{3F644852-3054-4870-885D-A81549D527DF}" dt="2024-07-31T01:39:05.945" v="3437" actId="1076"/>
        <pc:sldMkLst>
          <pc:docMk/>
          <pc:sldMk cId="3511356490" sldId="704"/>
        </pc:sldMkLst>
        <pc:spChg chg="del mod">
          <ac:chgData name="Sraman Wasnik" userId="594d0beea2c7b859" providerId="LiveId" clId="{3F644852-3054-4870-885D-A81549D527DF}" dt="2024-07-31T01:38:02.848" v="3430" actId="478"/>
          <ac:spMkLst>
            <pc:docMk/>
            <pc:sldMk cId="3511356490" sldId="704"/>
            <ac:spMk id="6" creationId="{62DE7AA8-22BD-87BE-CE97-CB5B6F5C5CF5}"/>
          </ac:spMkLst>
        </pc:spChg>
        <pc:spChg chg="mod">
          <ac:chgData name="Sraman Wasnik" userId="594d0beea2c7b859" providerId="LiveId" clId="{3F644852-3054-4870-885D-A81549D527DF}" dt="2024-07-31T01:37:59.906" v="3429" actId="313"/>
          <ac:spMkLst>
            <pc:docMk/>
            <pc:sldMk cId="3511356490" sldId="704"/>
            <ac:spMk id="11" creationId="{D58CE0E7-E768-BE5B-8C05-FD5A44B145D1}"/>
          </ac:spMkLst>
        </pc:spChg>
        <pc:picChg chg="add del mod">
          <ac:chgData name="Sraman Wasnik" userId="594d0beea2c7b859" providerId="LiveId" clId="{3F644852-3054-4870-885D-A81549D527DF}" dt="2024-07-31T01:37:48.333" v="3410" actId="478"/>
          <ac:picMkLst>
            <pc:docMk/>
            <pc:sldMk cId="3511356490" sldId="704"/>
            <ac:picMk id="4" creationId="{21971E00-0C7D-39E2-AC7C-D03EB05FF40C}"/>
          </ac:picMkLst>
        </pc:picChg>
        <pc:picChg chg="del">
          <ac:chgData name="Sraman Wasnik" userId="594d0beea2c7b859" providerId="LiveId" clId="{3F644852-3054-4870-885D-A81549D527DF}" dt="2024-07-31T00:59:16.367" v="3321" actId="478"/>
          <ac:picMkLst>
            <pc:docMk/>
            <pc:sldMk cId="3511356490" sldId="704"/>
            <ac:picMk id="5" creationId="{D8DCDAC1-91AB-49E9-3D2E-FCFFDEE2B207}"/>
          </ac:picMkLst>
        </pc:picChg>
        <pc:picChg chg="add mod">
          <ac:chgData name="Sraman Wasnik" userId="594d0beea2c7b859" providerId="LiveId" clId="{3F644852-3054-4870-885D-A81549D527DF}" dt="2024-07-31T01:39:05.945" v="3437" actId="1076"/>
          <ac:picMkLst>
            <pc:docMk/>
            <pc:sldMk cId="3511356490" sldId="704"/>
            <ac:picMk id="8" creationId="{F4601A79-85C5-B31D-64E6-C974BDF8E0B6}"/>
          </ac:picMkLst>
        </pc:picChg>
      </pc:sldChg>
      <pc:sldChg chg="addSp delSp modSp add del mod modAnim">
        <pc:chgData name="Sraman Wasnik" userId="594d0beea2c7b859" providerId="LiveId" clId="{3F644852-3054-4870-885D-A81549D527DF}" dt="2024-07-31T01:02:14.881" v="3392" actId="2696"/>
        <pc:sldMkLst>
          <pc:docMk/>
          <pc:sldMk cId="1742084987" sldId="705"/>
        </pc:sldMkLst>
        <pc:spChg chg="add mod">
          <ac:chgData name="Sraman Wasnik" userId="594d0beea2c7b859" providerId="LiveId" clId="{3F644852-3054-4870-885D-A81549D527DF}" dt="2024-07-31T01:01:57.896" v="3391" actId="20577"/>
          <ac:spMkLst>
            <pc:docMk/>
            <pc:sldMk cId="1742084987" sldId="705"/>
            <ac:spMk id="5" creationId="{467C2796-5131-3EF2-7860-9229EFEF55BE}"/>
          </ac:spMkLst>
        </pc:spChg>
        <pc:picChg chg="del">
          <ac:chgData name="Sraman Wasnik" userId="594d0beea2c7b859" providerId="LiveId" clId="{3F644852-3054-4870-885D-A81549D527DF}" dt="2024-07-31T01:01:11.592" v="3331" actId="478"/>
          <ac:picMkLst>
            <pc:docMk/>
            <pc:sldMk cId="1742084987" sldId="705"/>
            <ac:picMk id="4" creationId="{21971E00-0C7D-39E2-AC7C-D03EB05FF40C}"/>
          </ac:picMkLst>
        </pc:picChg>
      </pc:sldChg>
      <pc:sldChg chg="modSp add">
        <pc:chgData name="Sraman Wasnik" userId="594d0beea2c7b859" providerId="LiveId" clId="{3F644852-3054-4870-885D-A81549D527DF}" dt="2024-07-31T01:05:13.657" v="3408" actId="20577"/>
        <pc:sldMkLst>
          <pc:docMk/>
          <pc:sldMk cId="3461382660" sldId="705"/>
        </pc:sldMkLst>
        <pc:spChg chg="mod">
          <ac:chgData name="Sraman Wasnik" userId="594d0beea2c7b859" providerId="LiveId" clId="{3F644852-3054-4870-885D-A81549D527DF}" dt="2024-07-31T01:04:55.921" v="3406" actId="20577"/>
          <ac:spMkLst>
            <pc:docMk/>
            <pc:sldMk cId="3461382660" sldId="705"/>
            <ac:spMk id="5" creationId="{467C2796-5131-3EF2-7860-9229EFEF55BE}"/>
          </ac:spMkLst>
        </pc:spChg>
        <pc:spChg chg="mod">
          <ac:chgData name="Sraman Wasnik" userId="594d0beea2c7b859" providerId="LiveId" clId="{3F644852-3054-4870-885D-A81549D527DF}" dt="2024-07-31T01:05:13.657" v="3408" actId="20577"/>
          <ac:spMkLst>
            <pc:docMk/>
            <pc:sldMk cId="3461382660" sldId="705"/>
            <ac:spMk id="6" creationId="{62DE7AA8-22BD-87BE-CE97-CB5B6F5C5CF5}"/>
          </ac:spMkLst>
        </pc:spChg>
      </pc:sldChg>
      <pc:sldChg chg="addSp delSp modSp add mod delAnim modAnim">
        <pc:chgData name="Sraman Wasnik" userId="594d0beea2c7b859" providerId="LiveId" clId="{3F644852-3054-4870-885D-A81549D527DF}" dt="2024-07-31T01:41:40.338" v="3478" actId="1076"/>
        <pc:sldMkLst>
          <pc:docMk/>
          <pc:sldMk cId="1433420590" sldId="706"/>
        </pc:sldMkLst>
        <pc:spChg chg="del">
          <ac:chgData name="Sraman Wasnik" userId="594d0beea2c7b859" providerId="LiveId" clId="{3F644852-3054-4870-885D-A81549D527DF}" dt="2024-07-31T01:40:22.095" v="3440" actId="478"/>
          <ac:spMkLst>
            <pc:docMk/>
            <pc:sldMk cId="1433420590" sldId="706"/>
            <ac:spMk id="6" creationId="{62DE7AA8-22BD-87BE-CE97-CB5B6F5C5CF5}"/>
          </ac:spMkLst>
        </pc:spChg>
        <pc:spChg chg="mod">
          <ac:chgData name="Sraman Wasnik" userId="594d0beea2c7b859" providerId="LiveId" clId="{3F644852-3054-4870-885D-A81549D527DF}" dt="2024-07-31T01:40:29.998" v="3470" actId="20577"/>
          <ac:spMkLst>
            <pc:docMk/>
            <pc:sldMk cId="1433420590" sldId="706"/>
            <ac:spMk id="11" creationId="{D58CE0E7-E768-BE5B-8C05-FD5A44B145D1}"/>
          </ac:spMkLst>
        </pc:spChg>
        <pc:picChg chg="del">
          <ac:chgData name="Sraman Wasnik" userId="594d0beea2c7b859" providerId="LiveId" clId="{3F644852-3054-4870-885D-A81549D527DF}" dt="2024-07-31T01:40:18.853" v="3439" actId="478"/>
          <ac:picMkLst>
            <pc:docMk/>
            <pc:sldMk cId="1433420590" sldId="706"/>
            <ac:picMk id="4" creationId="{21971E00-0C7D-39E2-AC7C-D03EB05FF40C}"/>
          </ac:picMkLst>
        </pc:picChg>
        <pc:picChg chg="add mod">
          <ac:chgData name="Sraman Wasnik" userId="594d0beea2c7b859" providerId="LiveId" clId="{3F644852-3054-4870-885D-A81549D527DF}" dt="2024-07-31T01:41:40.338" v="3478" actId="1076"/>
          <ac:picMkLst>
            <pc:docMk/>
            <pc:sldMk cId="1433420590" sldId="706"/>
            <ac:picMk id="7" creationId="{4B3EC084-AB3E-0279-DB46-25E272760F68}"/>
          </ac:picMkLst>
        </pc:picChg>
      </pc:sldChg>
      <pc:sldChg chg="add">
        <pc:chgData name="Sraman Wasnik" userId="594d0beea2c7b859" providerId="LiveId" clId="{3F644852-3054-4870-885D-A81549D527DF}" dt="2024-07-31T01:40:16.817" v="3438" actId="2890"/>
        <pc:sldMkLst>
          <pc:docMk/>
          <pc:sldMk cId="3200261118" sldId="707"/>
        </pc:sldMkLst>
      </pc:sldChg>
      <pc:sldChg chg="addSp delSp modSp add mod delAnim modAnim">
        <pc:chgData name="Sraman Wasnik" userId="594d0beea2c7b859" providerId="LiveId" clId="{3F644852-3054-4870-885D-A81549D527DF}" dt="2024-07-31T01:48:08.753" v="3688"/>
        <pc:sldMkLst>
          <pc:docMk/>
          <pc:sldMk cId="3282937840" sldId="708"/>
        </pc:sldMkLst>
        <pc:spChg chg="mod">
          <ac:chgData name="Sraman Wasnik" userId="594d0beea2c7b859" providerId="LiveId" clId="{3F644852-3054-4870-885D-A81549D527DF}" dt="2024-07-31T01:42:24.615" v="3502" actId="20577"/>
          <ac:spMkLst>
            <pc:docMk/>
            <pc:sldMk cId="3282937840" sldId="708"/>
            <ac:spMk id="11" creationId="{D58CE0E7-E768-BE5B-8C05-FD5A44B145D1}"/>
          </ac:spMkLst>
        </pc:spChg>
        <pc:graphicFrameChg chg="add mod modGraphic">
          <ac:chgData name="Sraman Wasnik" userId="594d0beea2c7b859" providerId="LiveId" clId="{3F644852-3054-4870-885D-A81549D527DF}" dt="2024-07-31T01:47:45.402" v="3686" actId="12269"/>
          <ac:graphicFrameMkLst>
            <pc:docMk/>
            <pc:sldMk cId="3282937840" sldId="708"/>
            <ac:graphicFrameMk id="4" creationId="{2E4023C9-9CB3-3AE0-A742-C6666E01F60A}"/>
          </ac:graphicFrameMkLst>
        </pc:graphicFrameChg>
        <pc:picChg chg="del">
          <ac:chgData name="Sraman Wasnik" userId="594d0beea2c7b859" providerId="LiveId" clId="{3F644852-3054-4870-885D-A81549D527DF}" dt="2024-07-31T01:42:15.366" v="3480" actId="478"/>
          <ac:picMkLst>
            <pc:docMk/>
            <pc:sldMk cId="3282937840" sldId="708"/>
            <ac:picMk id="8" creationId="{F4601A79-85C5-B31D-64E6-C974BDF8E0B6}"/>
          </ac:picMkLst>
        </pc:picChg>
      </pc:sldChg>
      <pc:sldChg chg="delSp modSp add del mod delAnim modAnim">
        <pc:chgData name="Sraman Wasnik" userId="594d0beea2c7b859" providerId="LiveId" clId="{3F644852-3054-4870-885D-A81549D527DF}" dt="2024-07-31T02:08:14.966" v="3869" actId="47"/>
        <pc:sldMkLst>
          <pc:docMk/>
          <pc:sldMk cId="2041685488" sldId="709"/>
        </pc:sldMkLst>
        <pc:spChg chg="mod">
          <ac:chgData name="Sraman Wasnik" userId="594d0beea2c7b859" providerId="LiveId" clId="{3F644852-3054-4870-885D-A81549D527DF}" dt="2024-07-31T01:57:57.054" v="3798" actId="20577"/>
          <ac:spMkLst>
            <pc:docMk/>
            <pc:sldMk cId="2041685488" sldId="709"/>
            <ac:spMk id="6" creationId="{00000000-0000-0000-0000-000000000000}"/>
          </ac:spMkLst>
        </pc:spChg>
        <pc:spChg chg="del mod">
          <ac:chgData name="Sraman Wasnik" userId="594d0beea2c7b859" providerId="LiveId" clId="{3F644852-3054-4870-885D-A81549D527DF}" dt="2024-07-31T02:00:07.962" v="3851" actId="21"/>
          <ac:spMkLst>
            <pc:docMk/>
            <pc:sldMk cId="2041685488" sldId="709"/>
            <ac:spMk id="7" creationId="{00000000-0000-0000-0000-000000000000}"/>
          </ac:spMkLst>
        </pc:spChg>
        <pc:spChg chg="mod">
          <ac:chgData name="Sraman Wasnik" userId="594d0beea2c7b859" providerId="LiveId" clId="{3F644852-3054-4870-885D-A81549D527DF}" dt="2024-07-31T01:57:47.109" v="3796" actId="20577"/>
          <ac:spMkLst>
            <pc:docMk/>
            <pc:sldMk cId="2041685488" sldId="709"/>
            <ac:spMk id="10" creationId="{00000000-0000-0000-0000-000000000000}"/>
          </ac:spMkLst>
        </pc:spChg>
        <pc:picChg chg="del">
          <ac:chgData name="Sraman Wasnik" userId="594d0beea2c7b859" providerId="LiveId" clId="{3F644852-3054-4870-885D-A81549D527DF}" dt="2024-07-31T01:59:29.515" v="3805" actId="478"/>
          <ac:picMkLst>
            <pc:docMk/>
            <pc:sldMk cId="2041685488" sldId="709"/>
            <ac:picMk id="4" creationId="{00000000-0000-0000-0000-000000000000}"/>
          </ac:picMkLst>
        </pc:picChg>
        <pc:picChg chg="del">
          <ac:chgData name="Sraman Wasnik" userId="594d0beea2c7b859" providerId="LiveId" clId="{3F644852-3054-4870-885D-A81549D527DF}" dt="2024-07-31T01:59:24.561" v="3804" actId="478"/>
          <ac:picMkLst>
            <pc:docMk/>
            <pc:sldMk cId="2041685488" sldId="709"/>
            <ac:picMk id="13" creationId="{8B89AFEB-E446-E01F-5942-4A99199A6AE3}"/>
          </ac:picMkLst>
        </pc:picChg>
      </pc:sldChg>
      <pc:sldChg chg="addSp delSp modSp add del mod delAnim modAnim">
        <pc:chgData name="Sraman Wasnik" userId="594d0beea2c7b859" providerId="LiveId" clId="{3F644852-3054-4870-885D-A81549D527DF}" dt="2024-07-31T02:08:18.074" v="3870" actId="2696"/>
        <pc:sldMkLst>
          <pc:docMk/>
          <pc:sldMk cId="918403198" sldId="710"/>
        </pc:sldMkLst>
        <pc:spChg chg="mod">
          <ac:chgData name="Sraman Wasnik" userId="594d0beea2c7b859" providerId="LiveId" clId="{3F644852-3054-4870-885D-A81549D527DF}" dt="2024-07-31T02:01:01.543" v="3856" actId="1076"/>
          <ac:spMkLst>
            <pc:docMk/>
            <pc:sldMk cId="918403198" sldId="710"/>
            <ac:spMk id="3" creationId="{00000000-0000-0000-0000-000000000000}"/>
          </ac:spMkLst>
        </pc:spChg>
        <pc:spChg chg="add mod">
          <ac:chgData name="Sraman Wasnik" userId="594d0beea2c7b859" providerId="LiveId" clId="{3F644852-3054-4870-885D-A81549D527DF}" dt="2024-07-31T02:03:21.288" v="3868" actId="14100"/>
          <ac:spMkLst>
            <pc:docMk/>
            <pc:sldMk cId="918403198" sldId="710"/>
            <ac:spMk id="4" creationId="{00000000-0000-0000-0000-000000000000}"/>
          </ac:spMkLst>
        </pc:spChg>
        <pc:spChg chg="mod">
          <ac:chgData name="Sraman Wasnik" userId="594d0beea2c7b859" providerId="LiveId" clId="{3F644852-3054-4870-885D-A81549D527DF}" dt="2024-07-31T02:00:02.920" v="3850" actId="313"/>
          <ac:spMkLst>
            <pc:docMk/>
            <pc:sldMk cId="918403198" sldId="710"/>
            <ac:spMk id="11" creationId="{D58CE0E7-E768-BE5B-8C05-FD5A44B145D1}"/>
          </ac:spMkLst>
        </pc:spChg>
        <pc:picChg chg="del">
          <ac:chgData name="Sraman Wasnik" userId="594d0beea2c7b859" providerId="LiveId" clId="{3F644852-3054-4870-885D-A81549D527DF}" dt="2024-07-31T01:59:44.371" v="3807" actId="478"/>
          <ac:picMkLst>
            <pc:docMk/>
            <pc:sldMk cId="918403198" sldId="710"/>
            <ac:picMk id="7" creationId="{4B3EC084-AB3E-0279-DB46-25E272760F68}"/>
          </ac:picMkLst>
        </pc:picChg>
      </pc:sldChg>
      <pc:sldChg chg="add">
        <pc:chgData name="Sraman Wasnik" userId="594d0beea2c7b859" providerId="LiveId" clId="{3F644852-3054-4870-885D-A81549D527DF}" dt="2024-07-31T02:08:24.407" v="3871"/>
        <pc:sldMkLst>
          <pc:docMk/>
          <pc:sldMk cId="1285428181" sldId="710"/>
        </pc:sldMkLst>
      </pc:sldChg>
      <pc:sldChg chg="addSp delSp modSp add mod delAnim modAnim">
        <pc:chgData name="Sraman Wasnik" userId="594d0beea2c7b859" providerId="LiveId" clId="{3F644852-3054-4870-885D-A81549D527DF}" dt="2024-07-31T04:01:47.611" v="6911" actId="12100"/>
        <pc:sldMkLst>
          <pc:docMk/>
          <pc:sldMk cId="4142795350" sldId="711"/>
        </pc:sldMkLst>
        <pc:spChg chg="add del">
          <ac:chgData name="Sraman Wasnik" userId="594d0beea2c7b859" providerId="LiveId" clId="{3F644852-3054-4870-885D-A81549D527DF}" dt="2024-07-31T02:20:00.965" v="5202" actId="478"/>
          <ac:spMkLst>
            <pc:docMk/>
            <pc:sldMk cId="4142795350" sldId="711"/>
            <ac:spMk id="3" creationId="{00000000-0000-0000-0000-000000000000}"/>
          </ac:spMkLst>
        </pc:spChg>
        <pc:spChg chg="del mod">
          <ac:chgData name="Sraman Wasnik" userId="594d0beea2c7b859" providerId="LiveId" clId="{3F644852-3054-4870-885D-A81549D527DF}" dt="2024-07-31T02:19:56.107" v="5200" actId="478"/>
          <ac:spMkLst>
            <pc:docMk/>
            <pc:sldMk cId="4142795350" sldId="711"/>
            <ac:spMk id="4" creationId="{00000000-0000-0000-0000-000000000000}"/>
          </ac:spMkLst>
        </pc:spChg>
        <pc:spChg chg="add del mod">
          <ac:chgData name="Sraman Wasnik" userId="594d0beea2c7b859" providerId="LiveId" clId="{3F644852-3054-4870-885D-A81549D527DF}" dt="2024-07-31T02:20:04.501" v="5203" actId="478"/>
          <ac:spMkLst>
            <pc:docMk/>
            <pc:sldMk cId="4142795350" sldId="711"/>
            <ac:spMk id="5" creationId="{9D90F695-23CC-11E7-358D-27709F850261}"/>
          </ac:spMkLst>
        </pc:spChg>
        <pc:spChg chg="mod">
          <ac:chgData name="Sraman Wasnik" userId="594d0beea2c7b859" providerId="LiveId" clId="{3F644852-3054-4870-885D-A81549D527DF}" dt="2024-07-31T02:09:28.667" v="3986" actId="20577"/>
          <ac:spMkLst>
            <pc:docMk/>
            <pc:sldMk cId="4142795350" sldId="711"/>
            <ac:spMk id="11" creationId="{D58CE0E7-E768-BE5B-8C05-FD5A44B145D1}"/>
          </ac:spMkLst>
        </pc:spChg>
        <pc:graphicFrameChg chg="add mod modGraphic">
          <ac:chgData name="Sraman Wasnik" userId="594d0beea2c7b859" providerId="LiveId" clId="{3F644852-3054-4870-885D-A81549D527DF}" dt="2024-07-31T02:34:49.547" v="5298" actId="12100"/>
          <ac:graphicFrameMkLst>
            <pc:docMk/>
            <pc:sldMk cId="4142795350" sldId="711"/>
            <ac:graphicFrameMk id="6" creationId="{900646F7-3FFF-4875-1132-B197F23DC2F0}"/>
          </ac:graphicFrameMkLst>
        </pc:graphicFrameChg>
        <pc:graphicFrameChg chg="add del mod modGraphic">
          <ac:chgData name="Sraman Wasnik" userId="594d0beea2c7b859" providerId="LiveId" clId="{3F644852-3054-4870-885D-A81549D527DF}" dt="2024-07-31T02:44:37.069" v="5329" actId="1032"/>
          <ac:graphicFrameMkLst>
            <pc:docMk/>
            <pc:sldMk cId="4142795350" sldId="711"/>
            <ac:graphicFrameMk id="7" creationId="{D8A54BD4-8E23-95F3-DE36-592AEB8B6778}"/>
          </ac:graphicFrameMkLst>
        </pc:graphicFrameChg>
        <pc:graphicFrameChg chg="add del mod modGraphic">
          <ac:chgData name="Sraman Wasnik" userId="594d0beea2c7b859" providerId="LiveId" clId="{3F644852-3054-4870-885D-A81549D527DF}" dt="2024-07-31T03:13:01.536" v="5575" actId="478"/>
          <ac:graphicFrameMkLst>
            <pc:docMk/>
            <pc:sldMk cId="4142795350" sldId="711"/>
            <ac:graphicFrameMk id="8" creationId="{DF5030B0-F2A6-367E-1C97-75F961846D88}"/>
          </ac:graphicFrameMkLst>
        </pc:graphicFrameChg>
        <pc:graphicFrameChg chg="add del mod">
          <ac:chgData name="Sraman Wasnik" userId="594d0beea2c7b859" providerId="LiveId" clId="{3F644852-3054-4870-885D-A81549D527DF}" dt="2024-07-31T03:15:03.172" v="5579" actId="478"/>
          <ac:graphicFrameMkLst>
            <pc:docMk/>
            <pc:sldMk cId="4142795350" sldId="711"/>
            <ac:graphicFrameMk id="9" creationId="{451BB4BC-62B4-E3DD-AF83-F374A9F4374B}"/>
          </ac:graphicFrameMkLst>
        </pc:graphicFrameChg>
        <pc:graphicFrameChg chg="add mod">
          <ac:chgData name="Sraman Wasnik" userId="594d0beea2c7b859" providerId="LiveId" clId="{3F644852-3054-4870-885D-A81549D527DF}" dt="2024-07-31T03:15:24.129" v="5581" actId="1076"/>
          <ac:graphicFrameMkLst>
            <pc:docMk/>
            <pc:sldMk cId="4142795350" sldId="711"/>
            <ac:graphicFrameMk id="10" creationId="{C1ABE31D-C17C-D547-3A03-EE45B0CE8186}"/>
          </ac:graphicFrameMkLst>
        </pc:graphicFrameChg>
        <pc:graphicFrameChg chg="add mod">
          <ac:chgData name="Sraman Wasnik" userId="594d0beea2c7b859" providerId="LiveId" clId="{3F644852-3054-4870-885D-A81549D527DF}" dt="2024-07-31T03:48:49.045" v="6198" actId="1076"/>
          <ac:graphicFrameMkLst>
            <pc:docMk/>
            <pc:sldMk cId="4142795350" sldId="711"/>
            <ac:graphicFrameMk id="12" creationId="{E3B7BB2C-062E-C9CE-4317-6012A6FB76DE}"/>
          </ac:graphicFrameMkLst>
        </pc:graphicFrameChg>
        <pc:graphicFrameChg chg="add mod">
          <ac:chgData name="Sraman Wasnik" userId="594d0beea2c7b859" providerId="LiveId" clId="{3F644852-3054-4870-885D-A81549D527DF}" dt="2024-07-31T04:01:47.611" v="6911" actId="12100"/>
          <ac:graphicFrameMkLst>
            <pc:docMk/>
            <pc:sldMk cId="4142795350" sldId="711"/>
            <ac:graphicFrameMk id="13" creationId="{43B92C28-65D0-1792-AC75-24D5584AA318}"/>
          </ac:graphicFrameMkLst>
        </pc:graphicFrameChg>
      </pc:sldChg>
      <pc:sldChg chg="add">
        <pc:chgData name="Sraman Wasnik" userId="594d0beea2c7b859" providerId="LiveId" clId="{3F644852-3054-4870-885D-A81549D527DF}" dt="2024-07-31T02:19:52.326" v="5199" actId="2890"/>
        <pc:sldMkLst>
          <pc:docMk/>
          <pc:sldMk cId="1606966341" sldId="712"/>
        </pc:sldMkLst>
      </pc:sldChg>
      <pc:sldChg chg="addSp delSp modSp add mod delAnim modAnim">
        <pc:chgData name="Sraman Wasnik" userId="594d0beea2c7b859" providerId="LiveId" clId="{3F644852-3054-4870-885D-A81549D527DF}" dt="2024-07-31T04:20:19.767" v="7816" actId="113"/>
        <pc:sldMkLst>
          <pc:docMk/>
          <pc:sldMk cId="256423884" sldId="713"/>
        </pc:sldMkLst>
        <pc:spChg chg="mod">
          <ac:chgData name="Sraman Wasnik" userId="594d0beea2c7b859" providerId="LiveId" clId="{3F644852-3054-4870-885D-A81549D527DF}" dt="2024-07-31T04:10:34.119" v="6995" actId="20577"/>
          <ac:spMkLst>
            <pc:docMk/>
            <pc:sldMk cId="256423884" sldId="713"/>
            <ac:spMk id="11" creationId="{D58CE0E7-E768-BE5B-8C05-FD5A44B145D1}"/>
          </ac:spMkLst>
        </pc:spChg>
        <pc:graphicFrameChg chg="add del modGraphic">
          <ac:chgData name="Sraman Wasnik" userId="594d0beea2c7b859" providerId="LiveId" clId="{3F644852-3054-4870-885D-A81549D527DF}" dt="2024-07-31T03:51:32.939" v="6201" actId="1032"/>
          <ac:graphicFrameMkLst>
            <pc:docMk/>
            <pc:sldMk cId="256423884" sldId="713"/>
            <ac:graphicFrameMk id="4" creationId="{8C656C01-D321-F51E-FDD4-D2B124476931}"/>
          </ac:graphicFrameMkLst>
        </pc:graphicFrameChg>
        <pc:graphicFrameChg chg="add del mod modGraphic">
          <ac:chgData name="Sraman Wasnik" userId="594d0beea2c7b859" providerId="LiveId" clId="{3F644852-3054-4870-885D-A81549D527DF}" dt="2024-07-31T04:09:55.483" v="6912" actId="478"/>
          <ac:graphicFrameMkLst>
            <pc:docMk/>
            <pc:sldMk cId="256423884" sldId="713"/>
            <ac:graphicFrameMk id="5" creationId="{446FB31B-096A-9DD8-C41C-D5B9170CD01E}"/>
          </ac:graphicFrameMkLst>
        </pc:graphicFrameChg>
        <pc:graphicFrameChg chg="del">
          <ac:chgData name="Sraman Wasnik" userId="594d0beea2c7b859" providerId="LiveId" clId="{3F644852-3054-4870-885D-A81549D527DF}" dt="2024-07-31T02:45:28.790" v="5334" actId="478"/>
          <ac:graphicFrameMkLst>
            <pc:docMk/>
            <pc:sldMk cId="256423884" sldId="713"/>
            <ac:graphicFrameMk id="6" creationId="{900646F7-3FFF-4875-1132-B197F23DC2F0}"/>
          </ac:graphicFrameMkLst>
        </pc:graphicFrameChg>
        <pc:graphicFrameChg chg="add mod modGraphic">
          <ac:chgData name="Sraman Wasnik" userId="594d0beea2c7b859" providerId="LiveId" clId="{3F644852-3054-4870-885D-A81549D527DF}" dt="2024-07-31T04:20:19.767" v="7816" actId="113"/>
          <ac:graphicFrameMkLst>
            <pc:docMk/>
            <pc:sldMk cId="256423884" sldId="713"/>
            <ac:graphicFrameMk id="7" creationId="{F946237A-138B-A561-19BC-8BD7CE88FF6D}"/>
          </ac:graphicFrameMkLst>
        </pc:graphicFrameChg>
        <pc:graphicFrameChg chg="del mod modGraphic">
          <ac:chgData name="Sraman Wasnik" userId="594d0beea2c7b859" providerId="LiveId" clId="{3F644852-3054-4870-885D-A81549D527DF}" dt="2024-07-31T03:51:07.334" v="6199" actId="478"/>
          <ac:graphicFrameMkLst>
            <pc:docMk/>
            <pc:sldMk cId="256423884" sldId="713"/>
            <ac:graphicFrameMk id="8" creationId="{DF5030B0-F2A6-367E-1C97-75F961846D88}"/>
          </ac:graphicFrameMkLst>
        </pc:graphicFrameChg>
      </pc:sldChg>
      <pc:sldChg chg="modSp add mod">
        <pc:chgData name="Sraman Wasnik" userId="594d0beea2c7b859" providerId="LiveId" clId="{3F644852-3054-4870-885D-A81549D527DF}" dt="2024-07-31T04:49:14.742" v="8372" actId="20577"/>
        <pc:sldMkLst>
          <pc:docMk/>
          <pc:sldMk cId="929475049" sldId="714"/>
        </pc:sldMkLst>
        <pc:spChg chg="mod">
          <ac:chgData name="Sraman Wasnik" userId="594d0beea2c7b859" providerId="LiveId" clId="{3F644852-3054-4870-885D-A81549D527DF}" dt="2024-07-31T04:32:29.089" v="7900" actId="20577"/>
          <ac:spMkLst>
            <pc:docMk/>
            <pc:sldMk cId="929475049" sldId="714"/>
            <ac:spMk id="11" creationId="{D58CE0E7-E768-BE5B-8C05-FD5A44B145D1}"/>
          </ac:spMkLst>
        </pc:spChg>
        <pc:graphicFrameChg chg="mod">
          <ac:chgData name="Sraman Wasnik" userId="594d0beea2c7b859" providerId="LiveId" clId="{3F644852-3054-4870-885D-A81549D527DF}" dt="2024-07-31T04:49:14.742" v="8372" actId="20577"/>
          <ac:graphicFrameMkLst>
            <pc:docMk/>
            <pc:sldMk cId="929475049" sldId="714"/>
            <ac:graphicFrameMk id="7" creationId="{F946237A-138B-A561-19BC-8BD7CE88FF6D}"/>
          </ac:graphicFrameMkLst>
        </pc:graphicFrameChg>
      </pc:sldChg>
      <pc:sldChg chg="modSp add mod">
        <pc:chgData name="Sraman Wasnik" userId="594d0beea2c7b859" providerId="LiveId" clId="{3F644852-3054-4870-885D-A81549D527DF}" dt="2024-07-31T04:57:00.946" v="8848" actId="20577"/>
        <pc:sldMkLst>
          <pc:docMk/>
          <pc:sldMk cId="672948147" sldId="715"/>
        </pc:sldMkLst>
        <pc:spChg chg="mod">
          <ac:chgData name="Sraman Wasnik" userId="594d0beea2c7b859" providerId="LiveId" clId="{3F644852-3054-4870-885D-A81549D527DF}" dt="2024-07-31T04:50:02.675" v="8392" actId="20577"/>
          <ac:spMkLst>
            <pc:docMk/>
            <pc:sldMk cId="672948147" sldId="715"/>
            <ac:spMk id="11" creationId="{D58CE0E7-E768-BE5B-8C05-FD5A44B145D1}"/>
          </ac:spMkLst>
        </pc:spChg>
        <pc:graphicFrameChg chg="mod modGraphic">
          <ac:chgData name="Sraman Wasnik" userId="594d0beea2c7b859" providerId="LiveId" clId="{3F644852-3054-4870-885D-A81549D527DF}" dt="2024-07-31T04:57:00.946" v="8848" actId="20577"/>
          <ac:graphicFrameMkLst>
            <pc:docMk/>
            <pc:sldMk cId="672948147" sldId="715"/>
            <ac:graphicFrameMk id="7" creationId="{F946237A-138B-A561-19BC-8BD7CE88FF6D}"/>
          </ac:graphicFrameMkLst>
        </pc:graphicFrameChg>
      </pc:sldChg>
      <pc:sldChg chg="addSp modSp">
        <pc:chgData name="Sraman Wasnik" userId="594d0beea2c7b859" providerId="LiveId" clId="{3F644852-3054-4870-885D-A81549D527DF}" dt="2024-08-02T05:16:34.336" v="8849"/>
        <pc:sldMkLst>
          <pc:docMk/>
          <pc:sldMk cId="2170168257" sldId="722"/>
        </pc:sldMkLst>
        <pc:spChg chg="add mod">
          <ac:chgData name="Sraman Wasnik" userId="594d0beea2c7b859" providerId="LiveId" clId="{3F644852-3054-4870-885D-A81549D527DF}" dt="2024-08-02T05:16:34.336" v="8849"/>
          <ac:spMkLst>
            <pc:docMk/>
            <pc:sldMk cId="2170168257" sldId="722"/>
            <ac:spMk id="5" creationId="{68623666-C467-E4AE-B7AA-3DF115B19C59}"/>
          </ac:spMkLst>
        </pc:spChg>
        <pc:picChg chg="add mod">
          <ac:chgData name="Sraman Wasnik" userId="594d0beea2c7b859" providerId="LiveId" clId="{3F644852-3054-4870-885D-A81549D527DF}" dt="2024-08-02T05:16:34.336" v="8849"/>
          <ac:picMkLst>
            <pc:docMk/>
            <pc:sldMk cId="2170168257" sldId="722"/>
            <ac:picMk id="4" creationId="{763AFAE4-326F-D4E3-3878-60332218245D}"/>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IN"/>
              <a:t>Budget Data</a:t>
            </a:r>
          </a:p>
        </c:rich>
      </c:tx>
      <c:overlay val="0"/>
      <c:spPr>
        <a:noFill/>
        <a:ln>
          <a:noFill/>
        </a:ln>
        <a:effectLst/>
      </c:spPr>
      <c:txPr>
        <a:bodyPr rot="0" spcFirstLastPara="1" vertOverflow="ellipsis" vert="horz" wrap="square" anchor="ctr" anchorCtr="1"/>
        <a:lstStyle/>
        <a:p>
          <a:pPr>
            <a:defRPr sz="216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 EXP</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2"/>
              <c:tx>
                <c:rich>
                  <a:bodyPr/>
                  <a:lstStyle/>
                  <a:p>
                    <a:r>
                      <a:rPr lang="en-US"/>
                      <a:t>4490486</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C51-4132-89BD-27C9E62F116F}"/>
                </c:ext>
              </c:extLst>
            </c:dLbl>
            <c:dLbl>
              <c:idx val="3"/>
              <c:tx>
                <c:rich>
                  <a:bodyPr/>
                  <a:lstStyle/>
                  <a:p>
                    <a:r>
                      <a:rPr lang="en-US" dirty="0"/>
                      <a:t>4820512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C51-4132-89BD-27C9E62F116F}"/>
                </c:ext>
              </c:extLst>
            </c:dLbl>
            <c:spPr>
              <a:noFill/>
              <a:ln>
                <a:noFill/>
              </a:ln>
              <a:effectLst/>
            </c:spPr>
            <c:txPr>
              <a:bodyPr rot="0" spcFirstLastPara="1" vertOverflow="ellipsis" vert="horz" wrap="square" anchor="ctr" anchorCtr="1"/>
              <a:lstStyle/>
              <a:p>
                <a:pPr>
                  <a:defRPr sz="1800" b="1"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2021-22(A)</c:v>
                </c:pt>
                <c:pt idx="1">
                  <c:v>2022-23(A)</c:v>
                </c:pt>
                <c:pt idx="2">
                  <c:v>2023-24(R)</c:v>
                </c:pt>
                <c:pt idx="3">
                  <c:v>2024-25(E)</c:v>
                </c:pt>
              </c:strCache>
            </c:strRef>
          </c:cat>
          <c:val>
            <c:numRef>
              <c:f>Sheet1!$B$2:$B$5</c:f>
              <c:numCache>
                <c:formatCode>General</c:formatCode>
                <c:ptCount val="4"/>
                <c:pt idx="0">
                  <c:v>3793801</c:v>
                </c:pt>
                <c:pt idx="1">
                  <c:v>4193157</c:v>
                </c:pt>
                <c:pt idx="2">
                  <c:v>4442542</c:v>
                </c:pt>
                <c:pt idx="3">
                  <c:v>4820512</c:v>
                </c:pt>
              </c:numCache>
            </c:numRef>
          </c:val>
          <c:extLst>
            <c:ext xmlns:c16="http://schemas.microsoft.com/office/drawing/2014/chart" uri="{C3380CC4-5D6E-409C-BE32-E72D297353CC}">
              <c16:uniqueId val="{00000002-2C51-4132-89BD-27C9E62F116F}"/>
            </c:ext>
          </c:extLst>
        </c:ser>
        <c:ser>
          <c:idx val="1"/>
          <c:order val="1"/>
          <c:tx>
            <c:strRef>
              <c:f>Sheet1!$C$1</c:f>
              <c:strCache>
                <c:ptCount val="1"/>
                <c:pt idx="0">
                  <c:v>TOTAL REV.</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2"/>
              <c:tx>
                <c:rich>
                  <a:bodyPr/>
                  <a:lstStyle/>
                  <a:p>
                    <a:r>
                      <a:rPr lang="en-US"/>
                      <a:t>2755713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C51-4132-89BD-27C9E62F116F}"/>
                </c:ext>
              </c:extLst>
            </c:dLbl>
            <c:dLbl>
              <c:idx val="3"/>
              <c:tx>
                <c:rich>
                  <a:bodyPr/>
                  <a:lstStyle/>
                  <a:p>
                    <a:r>
                      <a:rPr lang="en-US" dirty="0"/>
                      <a:t>3207200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C51-4132-89BD-27C9E62F116F}"/>
                </c:ext>
              </c:extLst>
            </c:dLbl>
            <c:spPr>
              <a:noFill/>
              <a:ln>
                <a:noFill/>
              </a:ln>
              <a:effectLst/>
            </c:spPr>
            <c:txPr>
              <a:bodyPr rot="0" spcFirstLastPara="1" vertOverflow="ellipsis" vert="horz" wrap="square" anchor="ctr" anchorCtr="1"/>
              <a:lstStyle/>
              <a:p>
                <a:pPr>
                  <a:defRPr sz="1800" b="1"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2021-22(A)</c:v>
                </c:pt>
                <c:pt idx="1">
                  <c:v>2022-23(A)</c:v>
                </c:pt>
                <c:pt idx="2">
                  <c:v>2023-24(R)</c:v>
                </c:pt>
                <c:pt idx="3">
                  <c:v>2024-25(E)</c:v>
                </c:pt>
              </c:strCache>
            </c:strRef>
          </c:cat>
          <c:val>
            <c:numRef>
              <c:f>Sheet1!$C$2:$C$5</c:f>
              <c:numCache>
                <c:formatCode>General</c:formatCode>
                <c:ptCount val="4"/>
                <c:pt idx="0">
                  <c:v>2209280</c:v>
                </c:pt>
                <c:pt idx="1">
                  <c:v>2455402</c:v>
                </c:pt>
                <c:pt idx="2">
                  <c:v>2788872</c:v>
                </c:pt>
                <c:pt idx="3">
                  <c:v>3207200</c:v>
                </c:pt>
              </c:numCache>
            </c:numRef>
          </c:val>
          <c:extLst>
            <c:ext xmlns:c16="http://schemas.microsoft.com/office/drawing/2014/chart" uri="{C3380CC4-5D6E-409C-BE32-E72D297353CC}">
              <c16:uniqueId val="{00000005-2C51-4132-89BD-27C9E62F116F}"/>
            </c:ext>
          </c:extLst>
        </c:ser>
        <c:ser>
          <c:idx val="2"/>
          <c:order val="2"/>
          <c:tx>
            <c:strRef>
              <c:f>Sheet1!$D$1</c:f>
              <c:strCache>
                <c:ptCount val="1"/>
                <c:pt idx="0">
                  <c:v>DEFICIT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2"/>
              <c:tx>
                <c:rich>
                  <a:bodyPr/>
                  <a:lstStyle/>
                  <a:p>
                    <a:r>
                      <a:rPr lang="en-US"/>
                      <a:t>1734773</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C51-4132-89BD-27C9E62F116F}"/>
                </c:ext>
              </c:extLst>
            </c:dLbl>
            <c:dLbl>
              <c:idx val="3"/>
              <c:tx>
                <c:rich>
                  <a:bodyPr/>
                  <a:lstStyle/>
                  <a:p>
                    <a:r>
                      <a:rPr lang="en-US" dirty="0"/>
                      <a:t> 1613312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C51-4132-89BD-27C9E62F116F}"/>
                </c:ext>
              </c:extLst>
            </c:dLbl>
            <c:spPr>
              <a:noFill/>
              <a:ln>
                <a:noFill/>
              </a:ln>
              <a:effectLst/>
            </c:spPr>
            <c:txPr>
              <a:bodyPr rot="0" spcFirstLastPara="1" vertOverflow="ellipsis" vert="horz" wrap="square" anchor="ctr" anchorCtr="1"/>
              <a:lstStyle/>
              <a:p>
                <a:pPr>
                  <a:defRPr sz="1800" b="1"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Sheet1!$A$2:$A$5</c:f>
              <c:strCache>
                <c:ptCount val="4"/>
                <c:pt idx="0">
                  <c:v>2021-22(A)</c:v>
                </c:pt>
                <c:pt idx="1">
                  <c:v>2022-23(A)</c:v>
                </c:pt>
                <c:pt idx="2">
                  <c:v>2023-24(R)</c:v>
                </c:pt>
                <c:pt idx="3">
                  <c:v>2024-25(E)</c:v>
                </c:pt>
              </c:strCache>
            </c:strRef>
          </c:cat>
          <c:val>
            <c:numRef>
              <c:f>Sheet1!$D$2:$D$5</c:f>
              <c:numCache>
                <c:formatCode>General</c:formatCode>
                <c:ptCount val="4"/>
                <c:pt idx="0">
                  <c:v>1584521</c:v>
                </c:pt>
                <c:pt idx="1">
                  <c:v>1737755</c:v>
                </c:pt>
                <c:pt idx="2">
                  <c:v>1653670</c:v>
                </c:pt>
                <c:pt idx="3">
                  <c:v>1613312</c:v>
                </c:pt>
              </c:numCache>
            </c:numRef>
          </c:val>
          <c:extLst>
            <c:ext xmlns:c16="http://schemas.microsoft.com/office/drawing/2014/chart" uri="{C3380CC4-5D6E-409C-BE32-E72D297353CC}">
              <c16:uniqueId val="{00000008-2C51-4132-89BD-27C9E62F116F}"/>
            </c:ext>
          </c:extLst>
        </c:ser>
        <c:dLbls>
          <c:showLegendKey val="0"/>
          <c:showVal val="0"/>
          <c:showCatName val="0"/>
          <c:showSerName val="0"/>
          <c:showPercent val="0"/>
          <c:showBubbleSize val="0"/>
        </c:dLbls>
        <c:gapWidth val="150"/>
        <c:axId val="1558460976"/>
        <c:axId val="1558481616"/>
      </c:barChart>
      <c:catAx>
        <c:axId val="1558460976"/>
        <c:scaling>
          <c:orientation val="minMax"/>
        </c:scaling>
        <c:delete val="0"/>
        <c:axPos val="b"/>
        <c:title>
          <c:tx>
            <c:rich>
              <a:bodyPr rot="0" spcFirstLastPara="1" vertOverflow="ellipsis" vert="horz" wrap="square" anchor="ctr" anchorCtr="1"/>
              <a:lstStyle/>
              <a:p>
                <a:pPr>
                  <a:defRPr sz="1800" b="1" i="0" u="none" strike="noStrike" kern="1200" cap="all" baseline="0">
                    <a:solidFill>
                      <a:schemeClr val="lt1">
                        <a:lumMod val="85000"/>
                      </a:schemeClr>
                    </a:solidFill>
                    <a:latin typeface="+mn-lt"/>
                    <a:ea typeface="+mn-ea"/>
                    <a:cs typeface="+mn-cs"/>
                  </a:defRPr>
                </a:pPr>
                <a:r>
                  <a:rPr lang="en-US"/>
                  <a:t>FY</a:t>
                </a:r>
                <a:endParaRPr lang="en-IN"/>
              </a:p>
            </c:rich>
          </c:tx>
          <c:overlay val="0"/>
          <c:spPr>
            <a:noFill/>
            <a:ln>
              <a:noFill/>
            </a:ln>
            <a:effectLst/>
          </c:spPr>
          <c:txPr>
            <a:bodyPr rot="0" spcFirstLastPara="1" vertOverflow="ellipsis" vert="horz" wrap="square" anchor="ctr" anchorCtr="1"/>
            <a:lstStyle/>
            <a:p>
              <a:pPr>
                <a:defRPr sz="18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800" b="1" i="0" u="none" strike="noStrike" kern="1200" baseline="0">
                <a:solidFill>
                  <a:schemeClr val="lt1">
                    <a:lumMod val="85000"/>
                  </a:schemeClr>
                </a:solidFill>
                <a:latin typeface="+mn-lt"/>
                <a:ea typeface="+mn-ea"/>
                <a:cs typeface="+mn-cs"/>
              </a:defRPr>
            </a:pPr>
            <a:endParaRPr lang="en-US"/>
          </a:p>
        </c:txPr>
        <c:crossAx val="1558481616"/>
        <c:crosses val="autoZero"/>
        <c:auto val="1"/>
        <c:lblAlgn val="ctr"/>
        <c:lblOffset val="100"/>
        <c:noMultiLvlLbl val="0"/>
      </c:catAx>
      <c:valAx>
        <c:axId val="1558481616"/>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800" b="1" i="0" u="none" strike="noStrike" kern="1200" cap="all" baseline="0">
                    <a:solidFill>
                      <a:schemeClr val="lt1">
                        <a:lumMod val="85000"/>
                      </a:schemeClr>
                    </a:solidFill>
                    <a:latin typeface="+mn-lt"/>
                    <a:ea typeface="+mn-ea"/>
                    <a:cs typeface="+mn-cs"/>
                  </a:defRPr>
                </a:pPr>
                <a:r>
                  <a:rPr lang="en-IN"/>
                  <a:t>Rs. Cr</a:t>
                </a:r>
              </a:p>
            </c:rich>
          </c:tx>
          <c:overlay val="0"/>
          <c:spPr>
            <a:noFill/>
            <a:ln>
              <a:noFill/>
            </a:ln>
            <a:effectLst/>
          </c:spPr>
          <c:txPr>
            <a:bodyPr rot="-5400000" spcFirstLastPara="1" vertOverflow="ellipsis" vert="horz" wrap="square" anchor="ctr" anchorCtr="1"/>
            <a:lstStyle/>
            <a:p>
              <a:pPr>
                <a:defRPr sz="1800"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1" i="0" u="none" strike="noStrike" kern="1200" baseline="0">
                <a:solidFill>
                  <a:schemeClr val="lt1">
                    <a:lumMod val="85000"/>
                  </a:schemeClr>
                </a:solidFill>
                <a:latin typeface="+mn-lt"/>
                <a:ea typeface="+mn-ea"/>
                <a:cs typeface="+mn-cs"/>
              </a:defRPr>
            </a:pPr>
            <a:endParaRPr lang="en-US"/>
          </a:p>
        </c:txPr>
        <c:crossAx val="155846097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1"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2">
        <a:lumMod val="50000"/>
      </a:schemeClr>
    </a:solidFill>
    <a:ln>
      <a:noFill/>
    </a:ln>
    <a:effectLst/>
  </c:spPr>
  <c:txPr>
    <a:bodyPr/>
    <a:lstStyle/>
    <a:p>
      <a:pPr>
        <a:defRPr sz="18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2678D0-27C8-4731-A5E3-D8FA192D3049}" type="doc">
      <dgm:prSet loTypeId="urn:microsoft.com/office/officeart/2011/layout/HexagonRadial" loCatId="cycle" qsTypeId="urn:microsoft.com/office/officeart/2005/8/quickstyle/3d3" qsCatId="3D" csTypeId="urn:microsoft.com/office/officeart/2005/8/colors/colorful1" csCatId="colorful" phldr="1"/>
      <dgm:spPr/>
      <dgm:t>
        <a:bodyPr/>
        <a:lstStyle/>
        <a:p>
          <a:endParaRPr lang="en-IN"/>
        </a:p>
      </dgm:t>
    </dgm:pt>
    <dgm:pt modelId="{7EA686B9-3C55-4358-9963-C9A7C526B666}">
      <dgm:prSet phldrT="[Text]"/>
      <dgm:spPr/>
      <dgm:t>
        <a:bodyPr/>
        <a:lstStyle/>
        <a:p>
          <a:r>
            <a:rPr lang="mr-IN" b="1" dirty="0">
              <a:latin typeface="Kokila" panose="020B0604020202020204" pitchFamily="34" charset="0"/>
              <a:cs typeface="Kokila" panose="020B0604020202020204" pitchFamily="34" charset="0"/>
            </a:rPr>
            <a:t>राज्य शास्त्र </a:t>
          </a:r>
          <a:r>
            <a:rPr lang="en-US" b="1" dirty="0">
              <a:latin typeface="Kokila" panose="020B0604020202020204" pitchFamily="34" charset="0"/>
              <a:cs typeface="Kokila" panose="020B0604020202020204" pitchFamily="34" charset="0"/>
            </a:rPr>
            <a:t> </a:t>
          </a:r>
          <a:endParaRPr lang="en-IN" b="1" dirty="0">
            <a:latin typeface="Kokila" panose="020B0604020202020204" pitchFamily="34" charset="0"/>
            <a:cs typeface="Kokila" panose="020B0604020202020204" pitchFamily="34" charset="0"/>
          </a:endParaRPr>
        </a:p>
      </dgm:t>
    </dgm:pt>
    <dgm:pt modelId="{25A1F51F-E4FD-4A20-89DD-8A4547E70CB1}" type="parTrans" cxnId="{68649E56-C879-4CEA-BD80-01D011925DB1}">
      <dgm:prSet/>
      <dgm:spPr/>
      <dgm:t>
        <a:bodyPr/>
        <a:lstStyle/>
        <a:p>
          <a:endParaRPr lang="en-IN" b="1">
            <a:latin typeface="Kokila" panose="020B0604020202020204" pitchFamily="34" charset="0"/>
            <a:cs typeface="Kokila" panose="020B0604020202020204" pitchFamily="34" charset="0"/>
          </a:endParaRPr>
        </a:p>
      </dgm:t>
    </dgm:pt>
    <dgm:pt modelId="{80EE0C8A-7ECA-4316-A993-D4B7356A5FC0}" type="sibTrans" cxnId="{68649E56-C879-4CEA-BD80-01D011925DB1}">
      <dgm:prSet/>
      <dgm:spPr/>
      <dgm:t>
        <a:bodyPr/>
        <a:lstStyle/>
        <a:p>
          <a:endParaRPr lang="en-IN" b="1">
            <a:latin typeface="Kokila" panose="020B0604020202020204" pitchFamily="34" charset="0"/>
            <a:cs typeface="Kokila" panose="020B0604020202020204" pitchFamily="34" charset="0"/>
          </a:endParaRPr>
        </a:p>
      </dgm:t>
    </dgm:pt>
    <dgm:pt modelId="{5AB4D9F1-C86E-45CE-95A3-AB7109BABD3C}">
      <dgm:prSet phldrT="[Text]"/>
      <dgm:spPr/>
      <dgm:t>
        <a:bodyPr/>
        <a:lstStyle/>
        <a:p>
          <a:r>
            <a:rPr lang="mr-IN" b="1" dirty="0">
              <a:latin typeface="Kokila" panose="020B0604020202020204" pitchFamily="34" charset="0"/>
              <a:cs typeface="Kokila" panose="020B0604020202020204" pitchFamily="34" charset="0"/>
            </a:rPr>
            <a:t>सादरीकरण </a:t>
          </a:r>
          <a:endParaRPr lang="en-IN" b="1" dirty="0">
            <a:latin typeface="Kokila" panose="020B0604020202020204" pitchFamily="34" charset="0"/>
            <a:cs typeface="Kokila" panose="020B0604020202020204" pitchFamily="34" charset="0"/>
          </a:endParaRPr>
        </a:p>
      </dgm:t>
    </dgm:pt>
    <dgm:pt modelId="{3BF98FEA-6100-4EE0-87E6-FD295A3C857B}" type="parTrans" cxnId="{422C6239-7EC8-4CCE-B7D2-A7D2F7A2CAF2}">
      <dgm:prSet/>
      <dgm:spPr/>
      <dgm:t>
        <a:bodyPr/>
        <a:lstStyle/>
        <a:p>
          <a:endParaRPr lang="en-IN" b="1">
            <a:latin typeface="Kokila" panose="020B0604020202020204" pitchFamily="34" charset="0"/>
            <a:cs typeface="Kokila" panose="020B0604020202020204" pitchFamily="34" charset="0"/>
          </a:endParaRPr>
        </a:p>
      </dgm:t>
    </dgm:pt>
    <dgm:pt modelId="{3C7D4E5F-B5F0-4786-B97C-22089E5997BC}" type="sibTrans" cxnId="{422C6239-7EC8-4CCE-B7D2-A7D2F7A2CAF2}">
      <dgm:prSet/>
      <dgm:spPr/>
      <dgm:t>
        <a:bodyPr/>
        <a:lstStyle/>
        <a:p>
          <a:endParaRPr lang="en-IN" b="1">
            <a:latin typeface="Kokila" panose="020B0604020202020204" pitchFamily="34" charset="0"/>
            <a:cs typeface="Kokila" panose="020B0604020202020204" pitchFamily="34" charset="0"/>
          </a:endParaRPr>
        </a:p>
      </dgm:t>
    </dgm:pt>
    <dgm:pt modelId="{A6E53993-490C-46AA-9E61-D8C7AC13D7F5}">
      <dgm:prSet phldrT="[Text]"/>
      <dgm:spPr/>
      <dgm:t>
        <a:bodyPr/>
        <a:lstStyle/>
        <a:p>
          <a:r>
            <a:rPr lang="mr-IN" b="1" dirty="0">
              <a:latin typeface="Kokila" panose="020B0604020202020204" pitchFamily="34" charset="0"/>
              <a:cs typeface="Kokila" panose="020B0604020202020204" pitchFamily="34" charset="0"/>
            </a:rPr>
            <a:t>संवैधानिक तरतुदी </a:t>
          </a:r>
          <a:endParaRPr lang="en-IN" b="1" dirty="0">
            <a:latin typeface="Kokila" panose="020B0604020202020204" pitchFamily="34" charset="0"/>
            <a:cs typeface="Kokila" panose="020B0604020202020204" pitchFamily="34" charset="0"/>
          </a:endParaRPr>
        </a:p>
      </dgm:t>
    </dgm:pt>
    <dgm:pt modelId="{784636C7-B164-41CC-894D-55BBD76DA342}" type="parTrans" cxnId="{EC61C677-FF4B-4638-9CA7-84B0B995F725}">
      <dgm:prSet/>
      <dgm:spPr/>
      <dgm:t>
        <a:bodyPr/>
        <a:lstStyle/>
        <a:p>
          <a:endParaRPr lang="en-IN" b="1">
            <a:latin typeface="Kokila" panose="020B0604020202020204" pitchFamily="34" charset="0"/>
            <a:cs typeface="Kokila" panose="020B0604020202020204" pitchFamily="34" charset="0"/>
          </a:endParaRPr>
        </a:p>
      </dgm:t>
    </dgm:pt>
    <dgm:pt modelId="{1E6CF589-CE3C-4AD1-8DAA-080ED471F14B}" type="sibTrans" cxnId="{EC61C677-FF4B-4638-9CA7-84B0B995F725}">
      <dgm:prSet/>
      <dgm:spPr/>
      <dgm:t>
        <a:bodyPr/>
        <a:lstStyle/>
        <a:p>
          <a:endParaRPr lang="en-IN" b="1">
            <a:latin typeface="Kokila" panose="020B0604020202020204" pitchFamily="34" charset="0"/>
            <a:cs typeface="Kokila" panose="020B0604020202020204" pitchFamily="34" charset="0"/>
          </a:endParaRPr>
        </a:p>
      </dgm:t>
    </dgm:pt>
    <dgm:pt modelId="{39E6874E-3852-4E33-B3CC-FDF191837F30}">
      <dgm:prSet phldrT="[Text]"/>
      <dgm:spPr/>
      <dgm:t>
        <a:bodyPr/>
        <a:lstStyle/>
        <a:p>
          <a:r>
            <a:rPr lang="mr-IN" b="1" dirty="0">
              <a:latin typeface="Kokila" panose="020B0604020202020204" pitchFamily="34" charset="0"/>
              <a:cs typeface="Kokila" panose="020B0604020202020204" pitchFamily="34" charset="0"/>
            </a:rPr>
            <a:t>मंजुरीची  प्रक्रिया </a:t>
          </a:r>
          <a:endParaRPr lang="en-IN" b="1" dirty="0">
            <a:latin typeface="Kokila" panose="020B0604020202020204" pitchFamily="34" charset="0"/>
            <a:cs typeface="Kokila" panose="020B0604020202020204" pitchFamily="34" charset="0"/>
          </a:endParaRPr>
        </a:p>
      </dgm:t>
    </dgm:pt>
    <dgm:pt modelId="{ECEA119A-30CC-46A1-8A0F-B3DEB7332073}" type="parTrans" cxnId="{8F811188-C27E-45BD-A6DF-6A21E7481CF7}">
      <dgm:prSet/>
      <dgm:spPr/>
      <dgm:t>
        <a:bodyPr/>
        <a:lstStyle/>
        <a:p>
          <a:endParaRPr lang="en-IN" b="1">
            <a:latin typeface="Kokila" panose="020B0604020202020204" pitchFamily="34" charset="0"/>
            <a:cs typeface="Kokila" panose="020B0604020202020204" pitchFamily="34" charset="0"/>
          </a:endParaRPr>
        </a:p>
      </dgm:t>
    </dgm:pt>
    <dgm:pt modelId="{E8973766-32E1-4100-A137-99F069EE8F83}" type="sibTrans" cxnId="{8F811188-C27E-45BD-A6DF-6A21E7481CF7}">
      <dgm:prSet/>
      <dgm:spPr/>
      <dgm:t>
        <a:bodyPr/>
        <a:lstStyle/>
        <a:p>
          <a:endParaRPr lang="en-IN" b="1">
            <a:latin typeface="Kokila" panose="020B0604020202020204" pitchFamily="34" charset="0"/>
            <a:cs typeface="Kokila" panose="020B0604020202020204" pitchFamily="34" charset="0"/>
          </a:endParaRPr>
        </a:p>
      </dgm:t>
    </dgm:pt>
    <dgm:pt modelId="{80872606-1EF1-4F81-989C-B6A16E09AC77}">
      <dgm:prSet phldrT="[Text]"/>
      <dgm:spPr/>
      <dgm:t>
        <a:bodyPr/>
        <a:lstStyle/>
        <a:p>
          <a:r>
            <a:rPr lang="mr-IN" b="1" dirty="0">
              <a:latin typeface="Kokila" panose="020B0604020202020204" pitchFamily="34" charset="0"/>
              <a:cs typeface="Kokila" panose="020B0604020202020204" pitchFamily="34" charset="0"/>
            </a:rPr>
            <a:t>अंमलबजावणी </a:t>
          </a:r>
          <a:endParaRPr lang="en-IN" b="1" dirty="0">
            <a:latin typeface="Kokila" panose="020B0604020202020204" pitchFamily="34" charset="0"/>
            <a:cs typeface="Kokila" panose="020B0604020202020204" pitchFamily="34" charset="0"/>
          </a:endParaRPr>
        </a:p>
      </dgm:t>
    </dgm:pt>
    <dgm:pt modelId="{F7F434B2-8E2A-4B6F-86AB-641F51736F16}" type="parTrans" cxnId="{4E4C442B-92F4-48F2-9E1E-8F9D52727C62}">
      <dgm:prSet/>
      <dgm:spPr/>
      <dgm:t>
        <a:bodyPr/>
        <a:lstStyle/>
        <a:p>
          <a:endParaRPr lang="en-IN" b="1">
            <a:latin typeface="Kokila" panose="020B0604020202020204" pitchFamily="34" charset="0"/>
            <a:cs typeface="Kokila" panose="020B0604020202020204" pitchFamily="34" charset="0"/>
          </a:endParaRPr>
        </a:p>
      </dgm:t>
    </dgm:pt>
    <dgm:pt modelId="{B58F060A-EE1F-42B4-AF2F-F253A32ABBCE}" type="sibTrans" cxnId="{4E4C442B-92F4-48F2-9E1E-8F9D52727C62}">
      <dgm:prSet/>
      <dgm:spPr/>
      <dgm:t>
        <a:bodyPr/>
        <a:lstStyle/>
        <a:p>
          <a:endParaRPr lang="en-IN" b="1">
            <a:latin typeface="Kokila" panose="020B0604020202020204" pitchFamily="34" charset="0"/>
            <a:cs typeface="Kokila" panose="020B0604020202020204" pitchFamily="34" charset="0"/>
          </a:endParaRPr>
        </a:p>
      </dgm:t>
    </dgm:pt>
    <dgm:pt modelId="{1CA162FA-6BCB-4096-9C18-303D354C1B37}">
      <dgm:prSet phldrT="[Text]"/>
      <dgm:spPr/>
      <dgm:t>
        <a:bodyPr/>
        <a:lstStyle/>
        <a:p>
          <a:r>
            <a:rPr lang="mr-IN" b="1" dirty="0">
              <a:latin typeface="Kokila" panose="020B0604020202020204" pitchFamily="34" charset="0"/>
              <a:cs typeface="Kokila" panose="020B0604020202020204" pitchFamily="34" charset="0"/>
            </a:rPr>
            <a:t>कॅग चे ऑडीट</a:t>
          </a:r>
          <a:endParaRPr lang="en-IN" b="1" dirty="0">
            <a:latin typeface="Kokila" panose="020B0604020202020204" pitchFamily="34" charset="0"/>
            <a:cs typeface="Kokila" panose="020B0604020202020204" pitchFamily="34" charset="0"/>
          </a:endParaRPr>
        </a:p>
      </dgm:t>
    </dgm:pt>
    <dgm:pt modelId="{C0FF31BF-FC61-49C4-8F2D-B7E310FF784B}" type="parTrans" cxnId="{CA14046B-4F50-484E-8D87-750B3A744FBF}">
      <dgm:prSet/>
      <dgm:spPr/>
      <dgm:t>
        <a:bodyPr/>
        <a:lstStyle/>
        <a:p>
          <a:endParaRPr lang="en-IN" b="1">
            <a:latin typeface="Kokila" panose="020B0604020202020204" pitchFamily="34" charset="0"/>
            <a:cs typeface="Kokila" panose="020B0604020202020204" pitchFamily="34" charset="0"/>
          </a:endParaRPr>
        </a:p>
      </dgm:t>
    </dgm:pt>
    <dgm:pt modelId="{BB40D74C-1395-4106-850A-72C097E6A623}" type="sibTrans" cxnId="{CA14046B-4F50-484E-8D87-750B3A744FBF}">
      <dgm:prSet/>
      <dgm:spPr/>
      <dgm:t>
        <a:bodyPr/>
        <a:lstStyle/>
        <a:p>
          <a:endParaRPr lang="en-IN" b="1">
            <a:latin typeface="Kokila" panose="020B0604020202020204" pitchFamily="34" charset="0"/>
            <a:cs typeface="Kokila" panose="020B0604020202020204" pitchFamily="34" charset="0"/>
          </a:endParaRPr>
        </a:p>
      </dgm:t>
    </dgm:pt>
    <dgm:pt modelId="{731216E0-DA0A-42A6-999F-04389A50DF81}">
      <dgm:prSet phldrT="[Text]"/>
      <dgm:spPr/>
      <dgm:t>
        <a:bodyPr/>
        <a:lstStyle/>
        <a:p>
          <a:r>
            <a:rPr lang="mr-IN" b="1" dirty="0">
              <a:latin typeface="Kokila" panose="020B0604020202020204" pitchFamily="34" charset="0"/>
              <a:cs typeface="Kokila" panose="020B0604020202020204" pitchFamily="34" charset="0"/>
            </a:rPr>
            <a:t>केंद्र राज्य संबंध </a:t>
          </a:r>
          <a:endParaRPr lang="en-IN" b="1" dirty="0">
            <a:latin typeface="Kokila" panose="020B0604020202020204" pitchFamily="34" charset="0"/>
            <a:cs typeface="Kokila" panose="020B0604020202020204" pitchFamily="34" charset="0"/>
          </a:endParaRPr>
        </a:p>
      </dgm:t>
    </dgm:pt>
    <dgm:pt modelId="{3683BC37-7780-4334-9C84-26E8CD9EC5F2}" type="parTrans" cxnId="{5BC058F9-2F96-48CC-88A4-A8ACFB661FB9}">
      <dgm:prSet/>
      <dgm:spPr/>
      <dgm:t>
        <a:bodyPr/>
        <a:lstStyle/>
        <a:p>
          <a:endParaRPr lang="en-IN" b="1">
            <a:latin typeface="Kokila" panose="020B0604020202020204" pitchFamily="34" charset="0"/>
            <a:cs typeface="Kokila" panose="020B0604020202020204" pitchFamily="34" charset="0"/>
          </a:endParaRPr>
        </a:p>
      </dgm:t>
    </dgm:pt>
    <dgm:pt modelId="{AC4980B7-8DEA-48A7-BCB9-D43B0CA0780B}" type="sibTrans" cxnId="{5BC058F9-2F96-48CC-88A4-A8ACFB661FB9}">
      <dgm:prSet/>
      <dgm:spPr/>
      <dgm:t>
        <a:bodyPr/>
        <a:lstStyle/>
        <a:p>
          <a:endParaRPr lang="en-IN" b="1">
            <a:latin typeface="Kokila" panose="020B0604020202020204" pitchFamily="34" charset="0"/>
            <a:cs typeface="Kokila" panose="020B0604020202020204" pitchFamily="34" charset="0"/>
          </a:endParaRPr>
        </a:p>
      </dgm:t>
    </dgm:pt>
    <dgm:pt modelId="{B5CA130C-6E8F-465A-AEFB-C21509BF10D6}" type="pres">
      <dgm:prSet presAssocID="{D32678D0-27C8-4731-A5E3-D8FA192D3049}" presName="Name0" presStyleCnt="0">
        <dgm:presLayoutVars>
          <dgm:chMax val="1"/>
          <dgm:chPref val="1"/>
          <dgm:dir/>
          <dgm:animOne val="branch"/>
          <dgm:animLvl val="lvl"/>
        </dgm:presLayoutVars>
      </dgm:prSet>
      <dgm:spPr/>
    </dgm:pt>
    <dgm:pt modelId="{4256058C-824A-4867-AD68-997CEE523202}" type="pres">
      <dgm:prSet presAssocID="{7EA686B9-3C55-4358-9963-C9A7C526B666}" presName="Parent" presStyleLbl="node0" presStyleIdx="0" presStyleCnt="1">
        <dgm:presLayoutVars>
          <dgm:chMax val="6"/>
          <dgm:chPref val="6"/>
        </dgm:presLayoutVars>
      </dgm:prSet>
      <dgm:spPr/>
    </dgm:pt>
    <dgm:pt modelId="{6A556594-5354-4F88-80E3-E68325205770}" type="pres">
      <dgm:prSet presAssocID="{5AB4D9F1-C86E-45CE-95A3-AB7109BABD3C}" presName="Accent1" presStyleCnt="0"/>
      <dgm:spPr/>
    </dgm:pt>
    <dgm:pt modelId="{89394AAB-EAD8-4B62-BA71-7FAE905CEA31}" type="pres">
      <dgm:prSet presAssocID="{5AB4D9F1-C86E-45CE-95A3-AB7109BABD3C}" presName="Accent" presStyleLbl="bgShp" presStyleIdx="0" presStyleCnt="6"/>
      <dgm:spPr/>
    </dgm:pt>
    <dgm:pt modelId="{A3D13E7C-95C2-4FE0-96FF-C2D7178F2C8F}" type="pres">
      <dgm:prSet presAssocID="{5AB4D9F1-C86E-45CE-95A3-AB7109BABD3C}" presName="Child1" presStyleLbl="node1" presStyleIdx="0" presStyleCnt="6">
        <dgm:presLayoutVars>
          <dgm:chMax val="0"/>
          <dgm:chPref val="0"/>
          <dgm:bulletEnabled val="1"/>
        </dgm:presLayoutVars>
      </dgm:prSet>
      <dgm:spPr/>
    </dgm:pt>
    <dgm:pt modelId="{C698A7B6-1CE6-430C-A2AA-3EAFA69F5A44}" type="pres">
      <dgm:prSet presAssocID="{A6E53993-490C-46AA-9E61-D8C7AC13D7F5}" presName="Accent2" presStyleCnt="0"/>
      <dgm:spPr/>
    </dgm:pt>
    <dgm:pt modelId="{13697C6B-7C1A-4D8F-840A-75F0483B628D}" type="pres">
      <dgm:prSet presAssocID="{A6E53993-490C-46AA-9E61-D8C7AC13D7F5}" presName="Accent" presStyleLbl="bgShp" presStyleIdx="1" presStyleCnt="6"/>
      <dgm:spPr/>
    </dgm:pt>
    <dgm:pt modelId="{8E4561BB-6C4C-482F-97CF-9661992FF12C}" type="pres">
      <dgm:prSet presAssocID="{A6E53993-490C-46AA-9E61-D8C7AC13D7F5}" presName="Child2" presStyleLbl="node1" presStyleIdx="1" presStyleCnt="6">
        <dgm:presLayoutVars>
          <dgm:chMax val="0"/>
          <dgm:chPref val="0"/>
          <dgm:bulletEnabled val="1"/>
        </dgm:presLayoutVars>
      </dgm:prSet>
      <dgm:spPr/>
    </dgm:pt>
    <dgm:pt modelId="{971E9D16-2DA0-4D56-BB06-DADDE4E093AE}" type="pres">
      <dgm:prSet presAssocID="{39E6874E-3852-4E33-B3CC-FDF191837F30}" presName="Accent3" presStyleCnt="0"/>
      <dgm:spPr/>
    </dgm:pt>
    <dgm:pt modelId="{BE63CE0E-62F2-454A-B9C1-6F7D10D84A78}" type="pres">
      <dgm:prSet presAssocID="{39E6874E-3852-4E33-B3CC-FDF191837F30}" presName="Accent" presStyleLbl="bgShp" presStyleIdx="2" presStyleCnt="6"/>
      <dgm:spPr/>
    </dgm:pt>
    <dgm:pt modelId="{E43C3328-BD60-4D30-A573-52460E172A35}" type="pres">
      <dgm:prSet presAssocID="{39E6874E-3852-4E33-B3CC-FDF191837F30}" presName="Child3" presStyleLbl="node1" presStyleIdx="2" presStyleCnt="6">
        <dgm:presLayoutVars>
          <dgm:chMax val="0"/>
          <dgm:chPref val="0"/>
          <dgm:bulletEnabled val="1"/>
        </dgm:presLayoutVars>
      </dgm:prSet>
      <dgm:spPr/>
    </dgm:pt>
    <dgm:pt modelId="{1A23E7E3-CBA1-4CDF-9450-7224BEAF3EBD}" type="pres">
      <dgm:prSet presAssocID="{80872606-1EF1-4F81-989C-B6A16E09AC77}" presName="Accent4" presStyleCnt="0"/>
      <dgm:spPr/>
    </dgm:pt>
    <dgm:pt modelId="{E121C39A-C802-4509-AE58-A3B4CDB66B3F}" type="pres">
      <dgm:prSet presAssocID="{80872606-1EF1-4F81-989C-B6A16E09AC77}" presName="Accent" presStyleLbl="bgShp" presStyleIdx="3" presStyleCnt="6"/>
      <dgm:spPr/>
    </dgm:pt>
    <dgm:pt modelId="{E50BD637-6707-4BFA-851D-488FA3EE5458}" type="pres">
      <dgm:prSet presAssocID="{80872606-1EF1-4F81-989C-B6A16E09AC77}" presName="Child4" presStyleLbl="node1" presStyleIdx="3" presStyleCnt="6">
        <dgm:presLayoutVars>
          <dgm:chMax val="0"/>
          <dgm:chPref val="0"/>
          <dgm:bulletEnabled val="1"/>
        </dgm:presLayoutVars>
      </dgm:prSet>
      <dgm:spPr/>
    </dgm:pt>
    <dgm:pt modelId="{591B66F4-CCC0-48F8-9AF6-5E9B8B68538C}" type="pres">
      <dgm:prSet presAssocID="{1CA162FA-6BCB-4096-9C18-303D354C1B37}" presName="Accent5" presStyleCnt="0"/>
      <dgm:spPr/>
    </dgm:pt>
    <dgm:pt modelId="{63C863C4-5DCC-4AD4-9102-A5CDDF246091}" type="pres">
      <dgm:prSet presAssocID="{1CA162FA-6BCB-4096-9C18-303D354C1B37}" presName="Accent" presStyleLbl="bgShp" presStyleIdx="4" presStyleCnt="6"/>
      <dgm:spPr/>
    </dgm:pt>
    <dgm:pt modelId="{9A1107F1-36F9-4781-82DA-B7317E82464D}" type="pres">
      <dgm:prSet presAssocID="{1CA162FA-6BCB-4096-9C18-303D354C1B37}" presName="Child5" presStyleLbl="node1" presStyleIdx="4" presStyleCnt="6">
        <dgm:presLayoutVars>
          <dgm:chMax val="0"/>
          <dgm:chPref val="0"/>
          <dgm:bulletEnabled val="1"/>
        </dgm:presLayoutVars>
      </dgm:prSet>
      <dgm:spPr/>
    </dgm:pt>
    <dgm:pt modelId="{F6034A5A-51CC-4792-AAAA-E03507074C75}" type="pres">
      <dgm:prSet presAssocID="{731216E0-DA0A-42A6-999F-04389A50DF81}" presName="Accent6" presStyleCnt="0"/>
      <dgm:spPr/>
    </dgm:pt>
    <dgm:pt modelId="{583C935D-B47C-461A-86C5-8400D6A86D55}" type="pres">
      <dgm:prSet presAssocID="{731216E0-DA0A-42A6-999F-04389A50DF81}" presName="Accent" presStyleLbl="bgShp" presStyleIdx="5" presStyleCnt="6"/>
      <dgm:spPr/>
    </dgm:pt>
    <dgm:pt modelId="{3ECD2DDE-2102-4CB9-8B11-A1D216697374}" type="pres">
      <dgm:prSet presAssocID="{731216E0-DA0A-42A6-999F-04389A50DF81}" presName="Child6" presStyleLbl="node1" presStyleIdx="5" presStyleCnt="6">
        <dgm:presLayoutVars>
          <dgm:chMax val="0"/>
          <dgm:chPref val="0"/>
          <dgm:bulletEnabled val="1"/>
        </dgm:presLayoutVars>
      </dgm:prSet>
      <dgm:spPr/>
    </dgm:pt>
  </dgm:ptLst>
  <dgm:cxnLst>
    <dgm:cxn modelId="{B837B122-CB4F-4C0A-A0FA-430F634AD6C5}" type="presOf" srcId="{1CA162FA-6BCB-4096-9C18-303D354C1B37}" destId="{9A1107F1-36F9-4781-82DA-B7317E82464D}" srcOrd="0" destOrd="0" presId="urn:microsoft.com/office/officeart/2011/layout/HexagonRadial"/>
    <dgm:cxn modelId="{D1A9022A-524D-435C-9324-023666206EC6}" type="presOf" srcId="{7EA686B9-3C55-4358-9963-C9A7C526B666}" destId="{4256058C-824A-4867-AD68-997CEE523202}" srcOrd="0" destOrd="0" presId="urn:microsoft.com/office/officeart/2011/layout/HexagonRadial"/>
    <dgm:cxn modelId="{4E4C442B-92F4-48F2-9E1E-8F9D52727C62}" srcId="{7EA686B9-3C55-4358-9963-C9A7C526B666}" destId="{80872606-1EF1-4F81-989C-B6A16E09AC77}" srcOrd="3" destOrd="0" parTransId="{F7F434B2-8E2A-4B6F-86AB-641F51736F16}" sibTransId="{B58F060A-EE1F-42B4-AF2F-F253A32ABBCE}"/>
    <dgm:cxn modelId="{431BFB2B-BE27-445D-9C53-5D51084C285D}" type="presOf" srcId="{39E6874E-3852-4E33-B3CC-FDF191837F30}" destId="{E43C3328-BD60-4D30-A573-52460E172A35}" srcOrd="0" destOrd="0" presId="urn:microsoft.com/office/officeart/2011/layout/HexagonRadial"/>
    <dgm:cxn modelId="{422C6239-7EC8-4CCE-B7D2-A7D2F7A2CAF2}" srcId="{7EA686B9-3C55-4358-9963-C9A7C526B666}" destId="{5AB4D9F1-C86E-45CE-95A3-AB7109BABD3C}" srcOrd="0" destOrd="0" parTransId="{3BF98FEA-6100-4EE0-87E6-FD295A3C857B}" sibTransId="{3C7D4E5F-B5F0-4786-B97C-22089E5997BC}"/>
    <dgm:cxn modelId="{6DA6C65F-30CA-4F28-B958-6F595B28B770}" type="presOf" srcId="{5AB4D9F1-C86E-45CE-95A3-AB7109BABD3C}" destId="{A3D13E7C-95C2-4FE0-96FF-C2D7178F2C8F}" srcOrd="0" destOrd="0" presId="urn:microsoft.com/office/officeart/2011/layout/HexagonRadial"/>
    <dgm:cxn modelId="{CA14046B-4F50-484E-8D87-750B3A744FBF}" srcId="{7EA686B9-3C55-4358-9963-C9A7C526B666}" destId="{1CA162FA-6BCB-4096-9C18-303D354C1B37}" srcOrd="4" destOrd="0" parTransId="{C0FF31BF-FC61-49C4-8F2D-B7E310FF784B}" sibTransId="{BB40D74C-1395-4106-850A-72C097E6A623}"/>
    <dgm:cxn modelId="{68649E56-C879-4CEA-BD80-01D011925DB1}" srcId="{D32678D0-27C8-4731-A5E3-D8FA192D3049}" destId="{7EA686B9-3C55-4358-9963-C9A7C526B666}" srcOrd="0" destOrd="0" parTransId="{25A1F51F-E4FD-4A20-89DD-8A4547E70CB1}" sibTransId="{80EE0C8A-7ECA-4316-A993-D4B7356A5FC0}"/>
    <dgm:cxn modelId="{EC61C677-FF4B-4638-9CA7-84B0B995F725}" srcId="{7EA686B9-3C55-4358-9963-C9A7C526B666}" destId="{A6E53993-490C-46AA-9E61-D8C7AC13D7F5}" srcOrd="1" destOrd="0" parTransId="{784636C7-B164-41CC-894D-55BBD76DA342}" sibTransId="{1E6CF589-CE3C-4AD1-8DAA-080ED471F14B}"/>
    <dgm:cxn modelId="{711C0558-EE6D-41C1-8B2D-B1712106BD2A}" type="presOf" srcId="{D32678D0-27C8-4731-A5E3-D8FA192D3049}" destId="{B5CA130C-6E8F-465A-AEFB-C21509BF10D6}" srcOrd="0" destOrd="0" presId="urn:microsoft.com/office/officeart/2011/layout/HexagonRadial"/>
    <dgm:cxn modelId="{8F811188-C27E-45BD-A6DF-6A21E7481CF7}" srcId="{7EA686B9-3C55-4358-9963-C9A7C526B666}" destId="{39E6874E-3852-4E33-B3CC-FDF191837F30}" srcOrd="2" destOrd="0" parTransId="{ECEA119A-30CC-46A1-8A0F-B3DEB7332073}" sibTransId="{E8973766-32E1-4100-A137-99F069EE8F83}"/>
    <dgm:cxn modelId="{29A2708E-7AC5-441E-B303-0DA9A3308852}" type="presOf" srcId="{731216E0-DA0A-42A6-999F-04389A50DF81}" destId="{3ECD2DDE-2102-4CB9-8B11-A1D216697374}" srcOrd="0" destOrd="0" presId="urn:microsoft.com/office/officeart/2011/layout/HexagonRadial"/>
    <dgm:cxn modelId="{8CB753EC-E226-4AD5-A3AB-282BECCBC129}" type="presOf" srcId="{80872606-1EF1-4F81-989C-B6A16E09AC77}" destId="{E50BD637-6707-4BFA-851D-488FA3EE5458}" srcOrd="0" destOrd="0" presId="urn:microsoft.com/office/officeart/2011/layout/HexagonRadial"/>
    <dgm:cxn modelId="{5BC058F9-2F96-48CC-88A4-A8ACFB661FB9}" srcId="{7EA686B9-3C55-4358-9963-C9A7C526B666}" destId="{731216E0-DA0A-42A6-999F-04389A50DF81}" srcOrd="5" destOrd="0" parTransId="{3683BC37-7780-4334-9C84-26E8CD9EC5F2}" sibTransId="{AC4980B7-8DEA-48A7-BCB9-D43B0CA0780B}"/>
    <dgm:cxn modelId="{C4F675FC-B53B-4CCB-94F3-75EE84D559E5}" type="presOf" srcId="{A6E53993-490C-46AA-9E61-D8C7AC13D7F5}" destId="{8E4561BB-6C4C-482F-97CF-9661992FF12C}" srcOrd="0" destOrd="0" presId="urn:microsoft.com/office/officeart/2011/layout/HexagonRadial"/>
    <dgm:cxn modelId="{7F2BA02E-0D97-443F-A0A1-19392DA3729B}" type="presParOf" srcId="{B5CA130C-6E8F-465A-AEFB-C21509BF10D6}" destId="{4256058C-824A-4867-AD68-997CEE523202}" srcOrd="0" destOrd="0" presId="urn:microsoft.com/office/officeart/2011/layout/HexagonRadial"/>
    <dgm:cxn modelId="{48A26695-7F62-44FA-8556-E13451A746BF}" type="presParOf" srcId="{B5CA130C-6E8F-465A-AEFB-C21509BF10D6}" destId="{6A556594-5354-4F88-80E3-E68325205770}" srcOrd="1" destOrd="0" presId="urn:microsoft.com/office/officeart/2011/layout/HexagonRadial"/>
    <dgm:cxn modelId="{828EF0C1-964A-4D93-BDEB-B06801436539}" type="presParOf" srcId="{6A556594-5354-4F88-80E3-E68325205770}" destId="{89394AAB-EAD8-4B62-BA71-7FAE905CEA31}" srcOrd="0" destOrd="0" presId="urn:microsoft.com/office/officeart/2011/layout/HexagonRadial"/>
    <dgm:cxn modelId="{0A8D8FB1-C072-4299-8557-220971899100}" type="presParOf" srcId="{B5CA130C-6E8F-465A-AEFB-C21509BF10D6}" destId="{A3D13E7C-95C2-4FE0-96FF-C2D7178F2C8F}" srcOrd="2" destOrd="0" presId="urn:microsoft.com/office/officeart/2011/layout/HexagonRadial"/>
    <dgm:cxn modelId="{0BEBDC96-C291-47C0-9770-D49C0FEB15CE}" type="presParOf" srcId="{B5CA130C-6E8F-465A-AEFB-C21509BF10D6}" destId="{C698A7B6-1CE6-430C-A2AA-3EAFA69F5A44}" srcOrd="3" destOrd="0" presId="urn:microsoft.com/office/officeart/2011/layout/HexagonRadial"/>
    <dgm:cxn modelId="{A7E635CC-9158-4F45-A27E-92B1E681C50E}" type="presParOf" srcId="{C698A7B6-1CE6-430C-A2AA-3EAFA69F5A44}" destId="{13697C6B-7C1A-4D8F-840A-75F0483B628D}" srcOrd="0" destOrd="0" presId="urn:microsoft.com/office/officeart/2011/layout/HexagonRadial"/>
    <dgm:cxn modelId="{0D3D2179-4687-4CDF-A0A9-C60678C5A2B3}" type="presParOf" srcId="{B5CA130C-6E8F-465A-AEFB-C21509BF10D6}" destId="{8E4561BB-6C4C-482F-97CF-9661992FF12C}" srcOrd="4" destOrd="0" presId="urn:microsoft.com/office/officeart/2011/layout/HexagonRadial"/>
    <dgm:cxn modelId="{1E4D08CC-DAFE-4321-BD15-69F3B776CED8}" type="presParOf" srcId="{B5CA130C-6E8F-465A-AEFB-C21509BF10D6}" destId="{971E9D16-2DA0-4D56-BB06-DADDE4E093AE}" srcOrd="5" destOrd="0" presId="urn:microsoft.com/office/officeart/2011/layout/HexagonRadial"/>
    <dgm:cxn modelId="{D6AB34DA-78FE-4118-8D13-8784556A11C2}" type="presParOf" srcId="{971E9D16-2DA0-4D56-BB06-DADDE4E093AE}" destId="{BE63CE0E-62F2-454A-B9C1-6F7D10D84A78}" srcOrd="0" destOrd="0" presId="urn:microsoft.com/office/officeart/2011/layout/HexagonRadial"/>
    <dgm:cxn modelId="{7DB51994-49F2-4649-A1A5-C7FB8A667337}" type="presParOf" srcId="{B5CA130C-6E8F-465A-AEFB-C21509BF10D6}" destId="{E43C3328-BD60-4D30-A573-52460E172A35}" srcOrd="6" destOrd="0" presId="urn:microsoft.com/office/officeart/2011/layout/HexagonRadial"/>
    <dgm:cxn modelId="{A5A97506-CF4C-4DFF-9635-C81307AC2581}" type="presParOf" srcId="{B5CA130C-6E8F-465A-AEFB-C21509BF10D6}" destId="{1A23E7E3-CBA1-4CDF-9450-7224BEAF3EBD}" srcOrd="7" destOrd="0" presId="urn:microsoft.com/office/officeart/2011/layout/HexagonRadial"/>
    <dgm:cxn modelId="{2D860F36-969D-42C2-810E-69DFD8C5D67C}" type="presParOf" srcId="{1A23E7E3-CBA1-4CDF-9450-7224BEAF3EBD}" destId="{E121C39A-C802-4509-AE58-A3B4CDB66B3F}" srcOrd="0" destOrd="0" presId="urn:microsoft.com/office/officeart/2011/layout/HexagonRadial"/>
    <dgm:cxn modelId="{E385A663-B738-4C50-A1AF-7381F881CA40}" type="presParOf" srcId="{B5CA130C-6E8F-465A-AEFB-C21509BF10D6}" destId="{E50BD637-6707-4BFA-851D-488FA3EE5458}" srcOrd="8" destOrd="0" presId="urn:microsoft.com/office/officeart/2011/layout/HexagonRadial"/>
    <dgm:cxn modelId="{3F9BE5ED-FFD8-4010-81CA-9066B411C811}" type="presParOf" srcId="{B5CA130C-6E8F-465A-AEFB-C21509BF10D6}" destId="{591B66F4-CCC0-48F8-9AF6-5E9B8B68538C}" srcOrd="9" destOrd="0" presId="urn:microsoft.com/office/officeart/2011/layout/HexagonRadial"/>
    <dgm:cxn modelId="{E35B11C0-E873-41D8-B328-13D9A4E086CA}" type="presParOf" srcId="{591B66F4-CCC0-48F8-9AF6-5E9B8B68538C}" destId="{63C863C4-5DCC-4AD4-9102-A5CDDF246091}" srcOrd="0" destOrd="0" presId="urn:microsoft.com/office/officeart/2011/layout/HexagonRadial"/>
    <dgm:cxn modelId="{9A561B2D-E402-43F7-83EF-D4A8F2426011}" type="presParOf" srcId="{B5CA130C-6E8F-465A-AEFB-C21509BF10D6}" destId="{9A1107F1-36F9-4781-82DA-B7317E82464D}" srcOrd="10" destOrd="0" presId="urn:microsoft.com/office/officeart/2011/layout/HexagonRadial"/>
    <dgm:cxn modelId="{6B04B7D7-6336-4F04-A59A-A6C9B88F887E}" type="presParOf" srcId="{B5CA130C-6E8F-465A-AEFB-C21509BF10D6}" destId="{F6034A5A-51CC-4792-AAAA-E03507074C75}" srcOrd="11" destOrd="0" presId="urn:microsoft.com/office/officeart/2011/layout/HexagonRadial"/>
    <dgm:cxn modelId="{CF0F3139-BE96-4FDF-904E-D4667CDF0D40}" type="presParOf" srcId="{F6034A5A-51CC-4792-AAAA-E03507074C75}" destId="{583C935D-B47C-461A-86C5-8400D6A86D55}" srcOrd="0" destOrd="0" presId="urn:microsoft.com/office/officeart/2011/layout/HexagonRadial"/>
    <dgm:cxn modelId="{FBF38140-ED8C-42FC-98EC-9E7DB66BA34D}" type="presParOf" srcId="{B5CA130C-6E8F-465A-AEFB-C21509BF10D6}" destId="{3ECD2DDE-2102-4CB9-8B11-A1D216697374}" srcOrd="12" destOrd="0" presId="urn:microsoft.com/office/officeart/2011/layout/HexagonRadial"/>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94B74A9-B3E5-49FA-AA54-E042C533473A}" type="doc">
      <dgm:prSet loTypeId="urn:microsoft.com/office/officeart/2005/8/layout/cycle8" loCatId="cycle" qsTypeId="urn:microsoft.com/office/officeart/2005/8/quickstyle/3d7" qsCatId="3D" csTypeId="urn:microsoft.com/office/officeart/2005/8/colors/colorful1" csCatId="colorful" phldr="1"/>
      <dgm:spPr/>
    </dgm:pt>
    <dgm:pt modelId="{C30B9149-67BD-476A-AFDB-D735ACADAC1D}">
      <dgm:prSet phldrT="[Text]"/>
      <dgm:spPr/>
      <dgm:t>
        <a:bodyPr/>
        <a:lstStyle/>
        <a:p>
          <a:r>
            <a:rPr lang="en-US" dirty="0"/>
            <a:t>Employment Skilling</a:t>
          </a:r>
          <a:endParaRPr lang="en-IN" dirty="0"/>
        </a:p>
      </dgm:t>
    </dgm:pt>
    <dgm:pt modelId="{1E62A327-7120-4A22-A8AA-8E3DB7CC1977}" type="parTrans" cxnId="{77631115-4EC0-4E27-9D98-DFD4E6ACE37E}">
      <dgm:prSet/>
      <dgm:spPr/>
      <dgm:t>
        <a:bodyPr/>
        <a:lstStyle/>
        <a:p>
          <a:endParaRPr lang="en-IN"/>
        </a:p>
      </dgm:t>
    </dgm:pt>
    <dgm:pt modelId="{B9ADACFE-4C32-4134-AAFA-4178210C0F3C}" type="sibTrans" cxnId="{77631115-4EC0-4E27-9D98-DFD4E6ACE37E}">
      <dgm:prSet/>
      <dgm:spPr/>
      <dgm:t>
        <a:bodyPr/>
        <a:lstStyle/>
        <a:p>
          <a:endParaRPr lang="en-IN"/>
        </a:p>
      </dgm:t>
    </dgm:pt>
    <dgm:pt modelId="{95F8ED52-8AFB-46D5-AE90-41661DEE34BE}">
      <dgm:prSet phldrT="[Text]"/>
      <dgm:spPr/>
      <dgm:t>
        <a:bodyPr/>
        <a:lstStyle/>
        <a:p>
          <a:r>
            <a:rPr lang="en-US" dirty="0"/>
            <a:t>Skilling</a:t>
          </a:r>
          <a:endParaRPr lang="en-IN" dirty="0"/>
        </a:p>
      </dgm:t>
    </dgm:pt>
    <dgm:pt modelId="{2A82C3B9-2FAF-4996-9ABF-5CB95B738EC8}" type="parTrans" cxnId="{289EE030-25BD-42F5-8E0E-7FF00E6B8DE1}">
      <dgm:prSet/>
      <dgm:spPr/>
      <dgm:t>
        <a:bodyPr/>
        <a:lstStyle/>
        <a:p>
          <a:endParaRPr lang="en-IN"/>
        </a:p>
      </dgm:t>
    </dgm:pt>
    <dgm:pt modelId="{1B2E7683-156A-4AC4-805A-111457EE9EB5}" type="sibTrans" cxnId="{289EE030-25BD-42F5-8E0E-7FF00E6B8DE1}">
      <dgm:prSet/>
      <dgm:spPr/>
      <dgm:t>
        <a:bodyPr/>
        <a:lstStyle/>
        <a:p>
          <a:endParaRPr lang="en-IN"/>
        </a:p>
      </dgm:t>
    </dgm:pt>
    <dgm:pt modelId="{FDD3684B-15F1-4B38-B701-D01AAE81B639}">
      <dgm:prSet phldrT="[Text]"/>
      <dgm:spPr/>
      <dgm:t>
        <a:bodyPr/>
        <a:lstStyle/>
        <a:p>
          <a:r>
            <a:rPr lang="en-US" dirty="0"/>
            <a:t>Middle Class </a:t>
          </a:r>
          <a:endParaRPr lang="en-IN" dirty="0"/>
        </a:p>
      </dgm:t>
    </dgm:pt>
    <dgm:pt modelId="{2C518ECB-0884-46AB-87B9-82B3F262B64E}" type="parTrans" cxnId="{3DF1AE87-4DFD-4622-A895-BEBBA222C830}">
      <dgm:prSet/>
      <dgm:spPr/>
      <dgm:t>
        <a:bodyPr/>
        <a:lstStyle/>
        <a:p>
          <a:endParaRPr lang="en-IN"/>
        </a:p>
      </dgm:t>
    </dgm:pt>
    <dgm:pt modelId="{1D1BB219-6670-420C-9D1F-35F204E13A25}" type="sibTrans" cxnId="{3DF1AE87-4DFD-4622-A895-BEBBA222C830}">
      <dgm:prSet/>
      <dgm:spPr/>
      <dgm:t>
        <a:bodyPr/>
        <a:lstStyle/>
        <a:p>
          <a:endParaRPr lang="en-IN"/>
        </a:p>
      </dgm:t>
    </dgm:pt>
    <dgm:pt modelId="{CD2D656A-3598-4449-8E2B-B33CEAD20F0D}">
      <dgm:prSet/>
      <dgm:spPr/>
      <dgm:t>
        <a:bodyPr/>
        <a:lstStyle/>
        <a:p>
          <a:r>
            <a:rPr lang="en-US" dirty="0"/>
            <a:t>MSME</a:t>
          </a:r>
          <a:endParaRPr lang="en-IN" dirty="0"/>
        </a:p>
      </dgm:t>
    </dgm:pt>
    <dgm:pt modelId="{4B749E37-978F-43C1-8992-8A1838156E3B}" type="parTrans" cxnId="{83BA972A-B678-4B65-AA26-2A74DE97FF50}">
      <dgm:prSet/>
      <dgm:spPr/>
      <dgm:t>
        <a:bodyPr/>
        <a:lstStyle/>
        <a:p>
          <a:endParaRPr lang="en-IN"/>
        </a:p>
      </dgm:t>
    </dgm:pt>
    <dgm:pt modelId="{53B91731-8A77-4A24-9EB0-D2380B75388E}" type="sibTrans" cxnId="{83BA972A-B678-4B65-AA26-2A74DE97FF50}">
      <dgm:prSet/>
      <dgm:spPr/>
      <dgm:t>
        <a:bodyPr/>
        <a:lstStyle/>
        <a:p>
          <a:endParaRPr lang="en-IN"/>
        </a:p>
      </dgm:t>
    </dgm:pt>
    <dgm:pt modelId="{7D9FD434-82D7-4583-A4DC-513B8DFD3144}" type="pres">
      <dgm:prSet presAssocID="{994B74A9-B3E5-49FA-AA54-E042C533473A}" presName="compositeShape" presStyleCnt="0">
        <dgm:presLayoutVars>
          <dgm:chMax val="7"/>
          <dgm:dir/>
          <dgm:resizeHandles val="exact"/>
        </dgm:presLayoutVars>
      </dgm:prSet>
      <dgm:spPr/>
    </dgm:pt>
    <dgm:pt modelId="{EB6B2176-4FC8-42C2-919F-CFCD4D6840EF}" type="pres">
      <dgm:prSet presAssocID="{994B74A9-B3E5-49FA-AA54-E042C533473A}" presName="wedge1" presStyleLbl="node1" presStyleIdx="0" presStyleCnt="4"/>
      <dgm:spPr/>
    </dgm:pt>
    <dgm:pt modelId="{9C634710-A0FA-47ED-98B8-186BB28B80FC}" type="pres">
      <dgm:prSet presAssocID="{994B74A9-B3E5-49FA-AA54-E042C533473A}" presName="dummy1a" presStyleCnt="0"/>
      <dgm:spPr/>
    </dgm:pt>
    <dgm:pt modelId="{F6E2F6CE-E0C8-406E-B41E-67719EF22BD2}" type="pres">
      <dgm:prSet presAssocID="{994B74A9-B3E5-49FA-AA54-E042C533473A}" presName="dummy1b" presStyleCnt="0"/>
      <dgm:spPr/>
    </dgm:pt>
    <dgm:pt modelId="{5EA9CBAB-C827-4CC0-A8AA-47215565401F}" type="pres">
      <dgm:prSet presAssocID="{994B74A9-B3E5-49FA-AA54-E042C533473A}" presName="wedge1Tx" presStyleLbl="node1" presStyleIdx="0" presStyleCnt="4">
        <dgm:presLayoutVars>
          <dgm:chMax val="0"/>
          <dgm:chPref val="0"/>
          <dgm:bulletEnabled val="1"/>
        </dgm:presLayoutVars>
      </dgm:prSet>
      <dgm:spPr/>
    </dgm:pt>
    <dgm:pt modelId="{DDA8FBFF-755D-4D16-AA4D-E6EC091AFF04}" type="pres">
      <dgm:prSet presAssocID="{994B74A9-B3E5-49FA-AA54-E042C533473A}" presName="wedge2" presStyleLbl="node1" presStyleIdx="1" presStyleCnt="4"/>
      <dgm:spPr/>
    </dgm:pt>
    <dgm:pt modelId="{2AA72B6D-2DD9-48F2-B2BB-99D37BCB19FD}" type="pres">
      <dgm:prSet presAssocID="{994B74A9-B3E5-49FA-AA54-E042C533473A}" presName="dummy2a" presStyleCnt="0"/>
      <dgm:spPr/>
    </dgm:pt>
    <dgm:pt modelId="{CE3856C3-0822-4C62-B70D-4DB68F258885}" type="pres">
      <dgm:prSet presAssocID="{994B74A9-B3E5-49FA-AA54-E042C533473A}" presName="dummy2b" presStyleCnt="0"/>
      <dgm:spPr/>
    </dgm:pt>
    <dgm:pt modelId="{6BD9E0C3-61A4-458D-815D-E597730C781A}" type="pres">
      <dgm:prSet presAssocID="{994B74A9-B3E5-49FA-AA54-E042C533473A}" presName="wedge2Tx" presStyleLbl="node1" presStyleIdx="1" presStyleCnt="4">
        <dgm:presLayoutVars>
          <dgm:chMax val="0"/>
          <dgm:chPref val="0"/>
          <dgm:bulletEnabled val="1"/>
        </dgm:presLayoutVars>
      </dgm:prSet>
      <dgm:spPr/>
    </dgm:pt>
    <dgm:pt modelId="{B8411A4A-C546-4DDC-89CB-BF5394BFFE91}" type="pres">
      <dgm:prSet presAssocID="{994B74A9-B3E5-49FA-AA54-E042C533473A}" presName="wedge3" presStyleLbl="node1" presStyleIdx="2" presStyleCnt="4"/>
      <dgm:spPr/>
    </dgm:pt>
    <dgm:pt modelId="{36179DC8-344D-442B-A3FF-51351AB1C89B}" type="pres">
      <dgm:prSet presAssocID="{994B74A9-B3E5-49FA-AA54-E042C533473A}" presName="dummy3a" presStyleCnt="0"/>
      <dgm:spPr/>
    </dgm:pt>
    <dgm:pt modelId="{65F89D5C-5FD5-4461-9B5F-9ECF758E5418}" type="pres">
      <dgm:prSet presAssocID="{994B74A9-B3E5-49FA-AA54-E042C533473A}" presName="dummy3b" presStyleCnt="0"/>
      <dgm:spPr/>
    </dgm:pt>
    <dgm:pt modelId="{5FF82068-F2A0-4E32-86DA-D657DDDCE56D}" type="pres">
      <dgm:prSet presAssocID="{994B74A9-B3E5-49FA-AA54-E042C533473A}" presName="wedge3Tx" presStyleLbl="node1" presStyleIdx="2" presStyleCnt="4">
        <dgm:presLayoutVars>
          <dgm:chMax val="0"/>
          <dgm:chPref val="0"/>
          <dgm:bulletEnabled val="1"/>
        </dgm:presLayoutVars>
      </dgm:prSet>
      <dgm:spPr/>
    </dgm:pt>
    <dgm:pt modelId="{9AE15C6D-0C51-4C2C-BD75-6DE871BE9EB8}" type="pres">
      <dgm:prSet presAssocID="{994B74A9-B3E5-49FA-AA54-E042C533473A}" presName="wedge4" presStyleLbl="node1" presStyleIdx="3" presStyleCnt="4"/>
      <dgm:spPr/>
    </dgm:pt>
    <dgm:pt modelId="{338A0EAF-5CAA-4BB1-A236-B60C17259951}" type="pres">
      <dgm:prSet presAssocID="{994B74A9-B3E5-49FA-AA54-E042C533473A}" presName="dummy4a" presStyleCnt="0"/>
      <dgm:spPr/>
    </dgm:pt>
    <dgm:pt modelId="{76F04E95-C04C-4CEE-A1EE-E7BF03D93040}" type="pres">
      <dgm:prSet presAssocID="{994B74A9-B3E5-49FA-AA54-E042C533473A}" presName="dummy4b" presStyleCnt="0"/>
      <dgm:spPr/>
    </dgm:pt>
    <dgm:pt modelId="{48583149-4CBB-43D8-A0A4-232714A71FB6}" type="pres">
      <dgm:prSet presAssocID="{994B74A9-B3E5-49FA-AA54-E042C533473A}" presName="wedge4Tx" presStyleLbl="node1" presStyleIdx="3" presStyleCnt="4">
        <dgm:presLayoutVars>
          <dgm:chMax val="0"/>
          <dgm:chPref val="0"/>
          <dgm:bulletEnabled val="1"/>
        </dgm:presLayoutVars>
      </dgm:prSet>
      <dgm:spPr/>
    </dgm:pt>
    <dgm:pt modelId="{78D47C60-1F1E-4A26-856E-6A78AFD8C4C2}" type="pres">
      <dgm:prSet presAssocID="{B9ADACFE-4C32-4134-AAFA-4178210C0F3C}" presName="arrowWedge1" presStyleLbl="fgSibTrans2D1" presStyleIdx="0" presStyleCnt="4"/>
      <dgm:spPr/>
    </dgm:pt>
    <dgm:pt modelId="{33B37CC6-3968-4A32-A681-56FBBD3A836B}" type="pres">
      <dgm:prSet presAssocID="{1B2E7683-156A-4AC4-805A-111457EE9EB5}" presName="arrowWedge2" presStyleLbl="fgSibTrans2D1" presStyleIdx="1" presStyleCnt="4"/>
      <dgm:spPr/>
    </dgm:pt>
    <dgm:pt modelId="{97B35704-F195-453B-9B15-30ACCD1D444A}" type="pres">
      <dgm:prSet presAssocID="{53B91731-8A77-4A24-9EB0-D2380B75388E}" presName="arrowWedge3" presStyleLbl="fgSibTrans2D1" presStyleIdx="2" presStyleCnt="4"/>
      <dgm:spPr/>
    </dgm:pt>
    <dgm:pt modelId="{98A3AF1B-8094-4A38-A564-0121C6A2AC8F}" type="pres">
      <dgm:prSet presAssocID="{1D1BB219-6670-420C-9D1F-35F204E13A25}" presName="arrowWedge4" presStyleLbl="fgSibTrans2D1" presStyleIdx="3" presStyleCnt="4"/>
      <dgm:spPr/>
    </dgm:pt>
  </dgm:ptLst>
  <dgm:cxnLst>
    <dgm:cxn modelId="{99786005-F1CB-4058-93A4-96A57EE08C77}" type="presOf" srcId="{C30B9149-67BD-476A-AFDB-D735ACADAC1D}" destId="{5EA9CBAB-C827-4CC0-A8AA-47215565401F}" srcOrd="1" destOrd="0" presId="urn:microsoft.com/office/officeart/2005/8/layout/cycle8"/>
    <dgm:cxn modelId="{77631115-4EC0-4E27-9D98-DFD4E6ACE37E}" srcId="{994B74A9-B3E5-49FA-AA54-E042C533473A}" destId="{C30B9149-67BD-476A-AFDB-D735ACADAC1D}" srcOrd="0" destOrd="0" parTransId="{1E62A327-7120-4A22-A8AA-8E3DB7CC1977}" sibTransId="{B9ADACFE-4C32-4134-AAFA-4178210C0F3C}"/>
    <dgm:cxn modelId="{83BA972A-B678-4B65-AA26-2A74DE97FF50}" srcId="{994B74A9-B3E5-49FA-AA54-E042C533473A}" destId="{CD2D656A-3598-4449-8E2B-B33CEAD20F0D}" srcOrd="2" destOrd="0" parTransId="{4B749E37-978F-43C1-8992-8A1838156E3B}" sibTransId="{53B91731-8A77-4A24-9EB0-D2380B75388E}"/>
    <dgm:cxn modelId="{289EE030-25BD-42F5-8E0E-7FF00E6B8DE1}" srcId="{994B74A9-B3E5-49FA-AA54-E042C533473A}" destId="{95F8ED52-8AFB-46D5-AE90-41661DEE34BE}" srcOrd="1" destOrd="0" parTransId="{2A82C3B9-2FAF-4996-9ABF-5CB95B738EC8}" sibTransId="{1B2E7683-156A-4AC4-805A-111457EE9EB5}"/>
    <dgm:cxn modelId="{9454EE6F-95A2-45BE-AD90-E5340C9824DB}" type="presOf" srcId="{95F8ED52-8AFB-46D5-AE90-41661DEE34BE}" destId="{6BD9E0C3-61A4-458D-815D-E597730C781A}" srcOrd="1" destOrd="0" presId="urn:microsoft.com/office/officeart/2005/8/layout/cycle8"/>
    <dgm:cxn modelId="{D20BA079-6127-46D1-9B69-7DE3EE4A21E6}" type="presOf" srcId="{C30B9149-67BD-476A-AFDB-D735ACADAC1D}" destId="{EB6B2176-4FC8-42C2-919F-CFCD4D6840EF}" srcOrd="0" destOrd="0" presId="urn:microsoft.com/office/officeart/2005/8/layout/cycle8"/>
    <dgm:cxn modelId="{3DF1AE87-4DFD-4622-A895-BEBBA222C830}" srcId="{994B74A9-B3E5-49FA-AA54-E042C533473A}" destId="{FDD3684B-15F1-4B38-B701-D01AAE81B639}" srcOrd="3" destOrd="0" parTransId="{2C518ECB-0884-46AB-87B9-82B3F262B64E}" sibTransId="{1D1BB219-6670-420C-9D1F-35F204E13A25}"/>
    <dgm:cxn modelId="{896DC28A-DE75-4801-A03E-B99E3C9C3C7B}" type="presOf" srcId="{994B74A9-B3E5-49FA-AA54-E042C533473A}" destId="{7D9FD434-82D7-4583-A4DC-513B8DFD3144}" srcOrd="0" destOrd="0" presId="urn:microsoft.com/office/officeart/2005/8/layout/cycle8"/>
    <dgm:cxn modelId="{17BA0AAF-3FDC-421C-8009-F2DCC095471B}" type="presOf" srcId="{CD2D656A-3598-4449-8E2B-B33CEAD20F0D}" destId="{B8411A4A-C546-4DDC-89CB-BF5394BFFE91}" srcOrd="0" destOrd="0" presId="urn:microsoft.com/office/officeart/2005/8/layout/cycle8"/>
    <dgm:cxn modelId="{60F37FC7-5E22-4DF0-BCA1-53A27FFC97CA}" type="presOf" srcId="{CD2D656A-3598-4449-8E2B-B33CEAD20F0D}" destId="{5FF82068-F2A0-4E32-86DA-D657DDDCE56D}" srcOrd="1" destOrd="0" presId="urn:microsoft.com/office/officeart/2005/8/layout/cycle8"/>
    <dgm:cxn modelId="{1109F4D1-7E33-4957-A943-2D407160B693}" type="presOf" srcId="{95F8ED52-8AFB-46D5-AE90-41661DEE34BE}" destId="{DDA8FBFF-755D-4D16-AA4D-E6EC091AFF04}" srcOrd="0" destOrd="0" presId="urn:microsoft.com/office/officeart/2005/8/layout/cycle8"/>
    <dgm:cxn modelId="{4CA922F2-6992-4093-AEA6-459FE4976E41}" type="presOf" srcId="{FDD3684B-15F1-4B38-B701-D01AAE81B639}" destId="{48583149-4CBB-43D8-A0A4-232714A71FB6}" srcOrd="1" destOrd="0" presId="urn:microsoft.com/office/officeart/2005/8/layout/cycle8"/>
    <dgm:cxn modelId="{F3C84BFD-5BCD-4C19-BBEE-E437A3EC0861}" type="presOf" srcId="{FDD3684B-15F1-4B38-B701-D01AAE81B639}" destId="{9AE15C6D-0C51-4C2C-BD75-6DE871BE9EB8}" srcOrd="0" destOrd="0" presId="urn:microsoft.com/office/officeart/2005/8/layout/cycle8"/>
    <dgm:cxn modelId="{F2ED825B-89AA-4DD7-84A0-161CC291D1E8}" type="presParOf" srcId="{7D9FD434-82D7-4583-A4DC-513B8DFD3144}" destId="{EB6B2176-4FC8-42C2-919F-CFCD4D6840EF}" srcOrd="0" destOrd="0" presId="urn:microsoft.com/office/officeart/2005/8/layout/cycle8"/>
    <dgm:cxn modelId="{739EDCEA-7A67-48CB-97EB-1EB918F07104}" type="presParOf" srcId="{7D9FD434-82D7-4583-A4DC-513B8DFD3144}" destId="{9C634710-A0FA-47ED-98B8-186BB28B80FC}" srcOrd="1" destOrd="0" presId="urn:microsoft.com/office/officeart/2005/8/layout/cycle8"/>
    <dgm:cxn modelId="{0874335A-5349-455C-A17A-C17EBFEC4DBD}" type="presParOf" srcId="{7D9FD434-82D7-4583-A4DC-513B8DFD3144}" destId="{F6E2F6CE-E0C8-406E-B41E-67719EF22BD2}" srcOrd="2" destOrd="0" presId="urn:microsoft.com/office/officeart/2005/8/layout/cycle8"/>
    <dgm:cxn modelId="{3F8C222E-ECAE-47D4-81A3-5214CC545C09}" type="presParOf" srcId="{7D9FD434-82D7-4583-A4DC-513B8DFD3144}" destId="{5EA9CBAB-C827-4CC0-A8AA-47215565401F}" srcOrd="3" destOrd="0" presId="urn:microsoft.com/office/officeart/2005/8/layout/cycle8"/>
    <dgm:cxn modelId="{07798DE3-41A5-4580-AD53-1DF875FE6882}" type="presParOf" srcId="{7D9FD434-82D7-4583-A4DC-513B8DFD3144}" destId="{DDA8FBFF-755D-4D16-AA4D-E6EC091AFF04}" srcOrd="4" destOrd="0" presId="urn:microsoft.com/office/officeart/2005/8/layout/cycle8"/>
    <dgm:cxn modelId="{C2132488-C10C-4A95-904F-0E3E7A37368F}" type="presParOf" srcId="{7D9FD434-82D7-4583-A4DC-513B8DFD3144}" destId="{2AA72B6D-2DD9-48F2-B2BB-99D37BCB19FD}" srcOrd="5" destOrd="0" presId="urn:microsoft.com/office/officeart/2005/8/layout/cycle8"/>
    <dgm:cxn modelId="{A78E02C4-A4FE-4111-A87D-CCEB16B2A5B5}" type="presParOf" srcId="{7D9FD434-82D7-4583-A4DC-513B8DFD3144}" destId="{CE3856C3-0822-4C62-B70D-4DB68F258885}" srcOrd="6" destOrd="0" presId="urn:microsoft.com/office/officeart/2005/8/layout/cycle8"/>
    <dgm:cxn modelId="{D8F8CCBA-2721-4472-9B8A-201A7D10D04F}" type="presParOf" srcId="{7D9FD434-82D7-4583-A4DC-513B8DFD3144}" destId="{6BD9E0C3-61A4-458D-815D-E597730C781A}" srcOrd="7" destOrd="0" presId="urn:microsoft.com/office/officeart/2005/8/layout/cycle8"/>
    <dgm:cxn modelId="{C87E3625-A4F2-4D9E-B7D9-2A9860AF2D6C}" type="presParOf" srcId="{7D9FD434-82D7-4583-A4DC-513B8DFD3144}" destId="{B8411A4A-C546-4DDC-89CB-BF5394BFFE91}" srcOrd="8" destOrd="0" presId="urn:microsoft.com/office/officeart/2005/8/layout/cycle8"/>
    <dgm:cxn modelId="{99BC28B1-1A01-4BBB-86CB-4FDB5162FB7B}" type="presParOf" srcId="{7D9FD434-82D7-4583-A4DC-513B8DFD3144}" destId="{36179DC8-344D-442B-A3FF-51351AB1C89B}" srcOrd="9" destOrd="0" presId="urn:microsoft.com/office/officeart/2005/8/layout/cycle8"/>
    <dgm:cxn modelId="{48F693E4-0A12-4B7C-B667-4AA04F090ECB}" type="presParOf" srcId="{7D9FD434-82D7-4583-A4DC-513B8DFD3144}" destId="{65F89D5C-5FD5-4461-9B5F-9ECF758E5418}" srcOrd="10" destOrd="0" presId="urn:microsoft.com/office/officeart/2005/8/layout/cycle8"/>
    <dgm:cxn modelId="{1A67618D-EB8A-4491-B9F9-B9543FAD9DB8}" type="presParOf" srcId="{7D9FD434-82D7-4583-A4DC-513B8DFD3144}" destId="{5FF82068-F2A0-4E32-86DA-D657DDDCE56D}" srcOrd="11" destOrd="0" presId="urn:microsoft.com/office/officeart/2005/8/layout/cycle8"/>
    <dgm:cxn modelId="{29BCCC71-A13D-489E-905C-9CDF58B1E67C}" type="presParOf" srcId="{7D9FD434-82D7-4583-A4DC-513B8DFD3144}" destId="{9AE15C6D-0C51-4C2C-BD75-6DE871BE9EB8}" srcOrd="12" destOrd="0" presId="urn:microsoft.com/office/officeart/2005/8/layout/cycle8"/>
    <dgm:cxn modelId="{B4017176-D8A0-4EC8-952C-907A0732BB06}" type="presParOf" srcId="{7D9FD434-82D7-4583-A4DC-513B8DFD3144}" destId="{338A0EAF-5CAA-4BB1-A236-B60C17259951}" srcOrd="13" destOrd="0" presId="urn:microsoft.com/office/officeart/2005/8/layout/cycle8"/>
    <dgm:cxn modelId="{248D85CA-6B1B-428C-AE23-A35687E0BB1F}" type="presParOf" srcId="{7D9FD434-82D7-4583-A4DC-513B8DFD3144}" destId="{76F04E95-C04C-4CEE-A1EE-E7BF03D93040}" srcOrd="14" destOrd="0" presId="urn:microsoft.com/office/officeart/2005/8/layout/cycle8"/>
    <dgm:cxn modelId="{33F0BD48-3C65-4C26-AB6D-9D10A3C00037}" type="presParOf" srcId="{7D9FD434-82D7-4583-A4DC-513B8DFD3144}" destId="{48583149-4CBB-43D8-A0A4-232714A71FB6}" srcOrd="15" destOrd="0" presId="urn:microsoft.com/office/officeart/2005/8/layout/cycle8"/>
    <dgm:cxn modelId="{DA18B1E3-50EC-4AB0-8FFD-2BAF6AE9E0A7}" type="presParOf" srcId="{7D9FD434-82D7-4583-A4DC-513B8DFD3144}" destId="{78D47C60-1F1E-4A26-856E-6A78AFD8C4C2}" srcOrd="16" destOrd="0" presId="urn:microsoft.com/office/officeart/2005/8/layout/cycle8"/>
    <dgm:cxn modelId="{18BD2EA0-54F7-411E-83A8-6CC96FC14143}" type="presParOf" srcId="{7D9FD434-82D7-4583-A4DC-513B8DFD3144}" destId="{33B37CC6-3968-4A32-A681-56FBBD3A836B}" srcOrd="17" destOrd="0" presId="urn:microsoft.com/office/officeart/2005/8/layout/cycle8"/>
    <dgm:cxn modelId="{D89F6C0B-1B74-4D9C-B3DE-94F85796895F}" type="presParOf" srcId="{7D9FD434-82D7-4583-A4DC-513B8DFD3144}" destId="{97B35704-F195-453B-9B15-30ACCD1D444A}" srcOrd="18" destOrd="0" presId="urn:microsoft.com/office/officeart/2005/8/layout/cycle8"/>
    <dgm:cxn modelId="{A405CF0D-343D-4373-AA8C-E70EF1EEE152}" type="presParOf" srcId="{7D9FD434-82D7-4583-A4DC-513B8DFD3144}" destId="{98A3AF1B-8094-4A38-A564-0121C6A2AC8F}" srcOrd="19" destOrd="0" presId="urn:microsoft.com/office/officeart/2005/8/layout/cycle8"/>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FBA1C81-7CBC-4042-9B21-6C0220C3654B}" type="doc">
      <dgm:prSet loTypeId="urn:microsoft.com/office/officeart/2005/8/layout/hierarchy6" loCatId="hierarchy" qsTypeId="urn:microsoft.com/office/officeart/2005/8/quickstyle/simple1" qsCatId="simple" csTypeId="urn:microsoft.com/office/officeart/2005/8/colors/colorful3" csCatId="colorful" phldr="1"/>
      <dgm:spPr/>
      <dgm:t>
        <a:bodyPr/>
        <a:lstStyle/>
        <a:p>
          <a:endParaRPr lang="en-IN"/>
        </a:p>
      </dgm:t>
    </dgm:pt>
    <dgm:pt modelId="{07C81A1C-EB69-4222-9BB8-3B4972B5B95E}">
      <dgm:prSet phldrT="[Text]"/>
      <dgm:spPr/>
      <dgm:t>
        <a:bodyPr/>
        <a:lstStyle/>
        <a:p>
          <a:r>
            <a:rPr lang="mr-IN" b="1" dirty="0">
              <a:latin typeface="Kokila" panose="020B0604020202020204" pitchFamily="34" charset="0"/>
              <a:cs typeface="Kokila" panose="020B0604020202020204" pitchFamily="34" charset="0"/>
            </a:rPr>
            <a:t>समस्या </a:t>
          </a:r>
          <a:endParaRPr lang="en-IN" b="1" dirty="0">
            <a:latin typeface="Kokila" panose="020B0604020202020204" pitchFamily="34" charset="0"/>
            <a:cs typeface="Kokila" panose="020B0604020202020204" pitchFamily="34" charset="0"/>
          </a:endParaRPr>
        </a:p>
      </dgm:t>
    </dgm:pt>
    <dgm:pt modelId="{3094640A-15D0-404A-9E7E-F3131F5D5BEB}" type="parTrans" cxnId="{C1B40A04-19B7-4C63-8C52-9D9A3D8BD8A4}">
      <dgm:prSet/>
      <dgm:spPr/>
      <dgm:t>
        <a:bodyPr/>
        <a:lstStyle/>
        <a:p>
          <a:endParaRPr lang="en-IN" b="1">
            <a:latin typeface="Kokila" panose="020B0604020202020204" pitchFamily="34" charset="0"/>
            <a:cs typeface="Kokila" panose="020B0604020202020204" pitchFamily="34" charset="0"/>
          </a:endParaRPr>
        </a:p>
      </dgm:t>
    </dgm:pt>
    <dgm:pt modelId="{B710736D-E64F-431B-9C81-BC9DFA1D1DC9}" type="sibTrans" cxnId="{C1B40A04-19B7-4C63-8C52-9D9A3D8BD8A4}">
      <dgm:prSet/>
      <dgm:spPr/>
      <dgm:t>
        <a:bodyPr/>
        <a:lstStyle/>
        <a:p>
          <a:endParaRPr lang="en-IN" b="1">
            <a:latin typeface="Kokila" panose="020B0604020202020204" pitchFamily="34" charset="0"/>
            <a:cs typeface="Kokila" panose="020B0604020202020204" pitchFamily="34" charset="0"/>
          </a:endParaRPr>
        </a:p>
      </dgm:t>
    </dgm:pt>
    <dgm:pt modelId="{27E71EC0-0259-4030-BAD2-C7F957EBBACC}">
      <dgm:prSet phldrT="[Text]"/>
      <dgm:spPr/>
      <dgm:t>
        <a:bodyPr/>
        <a:lstStyle/>
        <a:p>
          <a:r>
            <a:rPr lang="mr-IN" b="1" dirty="0">
              <a:latin typeface="Kokila" panose="020B0604020202020204" pitchFamily="34" charset="0"/>
              <a:cs typeface="Kokila" panose="020B0604020202020204" pitchFamily="34" charset="0"/>
            </a:rPr>
            <a:t>कृषी कायदे </a:t>
          </a:r>
          <a:endParaRPr lang="en-IN" b="1" dirty="0">
            <a:latin typeface="Kokila" panose="020B0604020202020204" pitchFamily="34" charset="0"/>
            <a:cs typeface="Kokila" panose="020B0604020202020204" pitchFamily="34" charset="0"/>
          </a:endParaRPr>
        </a:p>
      </dgm:t>
    </dgm:pt>
    <dgm:pt modelId="{215253ED-6503-4EA4-8762-D38947F05ECA}" type="parTrans" cxnId="{A445806F-E83C-40C9-B7E4-86FAAF2BFC87}">
      <dgm:prSet/>
      <dgm:spPr/>
      <dgm:t>
        <a:bodyPr/>
        <a:lstStyle/>
        <a:p>
          <a:endParaRPr lang="en-IN" b="1">
            <a:latin typeface="Kokila" panose="020B0604020202020204" pitchFamily="34" charset="0"/>
            <a:cs typeface="Kokila" panose="020B0604020202020204" pitchFamily="34" charset="0"/>
          </a:endParaRPr>
        </a:p>
      </dgm:t>
    </dgm:pt>
    <dgm:pt modelId="{C9C0A6AA-6BCD-46F6-85E1-37CAD5632853}" type="sibTrans" cxnId="{A445806F-E83C-40C9-B7E4-86FAAF2BFC87}">
      <dgm:prSet/>
      <dgm:spPr/>
      <dgm:t>
        <a:bodyPr/>
        <a:lstStyle/>
        <a:p>
          <a:endParaRPr lang="en-IN" b="1">
            <a:latin typeface="Kokila" panose="020B0604020202020204" pitchFamily="34" charset="0"/>
            <a:cs typeface="Kokila" panose="020B0604020202020204" pitchFamily="34" charset="0"/>
          </a:endParaRPr>
        </a:p>
      </dgm:t>
    </dgm:pt>
    <dgm:pt modelId="{87AA2100-5E19-4D65-8836-2761B4A6FC75}">
      <dgm:prSet phldrT="[Text]"/>
      <dgm:spPr/>
      <dgm:t>
        <a:bodyPr/>
        <a:lstStyle/>
        <a:p>
          <a:r>
            <a:rPr lang="mr-IN" b="1" dirty="0">
              <a:latin typeface="Kokila" panose="020B0604020202020204" pitchFamily="34" charset="0"/>
              <a:cs typeface="Kokila" panose="020B0604020202020204" pitchFamily="34" charset="0"/>
            </a:rPr>
            <a:t>कृषी संशोधन </a:t>
          </a:r>
          <a:endParaRPr lang="en-IN" b="1" dirty="0">
            <a:latin typeface="Kokila" panose="020B0604020202020204" pitchFamily="34" charset="0"/>
            <a:cs typeface="Kokila" panose="020B0604020202020204" pitchFamily="34" charset="0"/>
          </a:endParaRPr>
        </a:p>
      </dgm:t>
    </dgm:pt>
    <dgm:pt modelId="{19D4CB19-25E6-4555-A4AB-2A18B6C047A6}" type="parTrans" cxnId="{1549FE8F-7C48-4B2A-9436-3C372D18B448}">
      <dgm:prSet/>
      <dgm:spPr/>
      <dgm:t>
        <a:bodyPr/>
        <a:lstStyle/>
        <a:p>
          <a:endParaRPr lang="en-IN" b="1">
            <a:latin typeface="Kokila" panose="020B0604020202020204" pitchFamily="34" charset="0"/>
            <a:cs typeface="Kokila" panose="020B0604020202020204" pitchFamily="34" charset="0"/>
          </a:endParaRPr>
        </a:p>
      </dgm:t>
    </dgm:pt>
    <dgm:pt modelId="{B3C6B8AE-E819-4ED0-9576-F008AE25A1F3}" type="sibTrans" cxnId="{1549FE8F-7C48-4B2A-9436-3C372D18B448}">
      <dgm:prSet/>
      <dgm:spPr/>
      <dgm:t>
        <a:bodyPr/>
        <a:lstStyle/>
        <a:p>
          <a:endParaRPr lang="en-IN" b="1">
            <a:latin typeface="Kokila" panose="020B0604020202020204" pitchFamily="34" charset="0"/>
            <a:cs typeface="Kokila" panose="020B0604020202020204" pitchFamily="34" charset="0"/>
          </a:endParaRPr>
        </a:p>
      </dgm:t>
    </dgm:pt>
    <dgm:pt modelId="{68724366-3FC8-4CCD-9EA9-360F5B433BF3}">
      <dgm:prSet phldrT="[Text]"/>
      <dgm:spPr/>
      <dgm:t>
        <a:bodyPr/>
        <a:lstStyle/>
        <a:p>
          <a:r>
            <a:rPr lang="mr-IN" b="1" dirty="0">
              <a:latin typeface="Kokila" panose="020B0604020202020204" pitchFamily="34" charset="0"/>
              <a:cs typeface="Kokila" panose="020B0604020202020204" pitchFamily="34" charset="0"/>
            </a:rPr>
            <a:t>डाळ व तेलबियांचे उत्पादन वाढविणे </a:t>
          </a:r>
          <a:endParaRPr lang="en-IN" b="1" dirty="0">
            <a:latin typeface="Kokila" panose="020B0604020202020204" pitchFamily="34" charset="0"/>
            <a:cs typeface="Kokila" panose="020B0604020202020204" pitchFamily="34" charset="0"/>
          </a:endParaRPr>
        </a:p>
      </dgm:t>
    </dgm:pt>
    <dgm:pt modelId="{0FF6F8E8-C108-400A-8D0A-957E2368BF76}" type="parTrans" cxnId="{A9238B3A-82DB-46EC-8147-CE6BFE28314B}">
      <dgm:prSet/>
      <dgm:spPr/>
      <dgm:t>
        <a:bodyPr/>
        <a:lstStyle/>
        <a:p>
          <a:endParaRPr lang="en-IN" b="1">
            <a:latin typeface="Kokila" panose="020B0604020202020204" pitchFamily="34" charset="0"/>
            <a:cs typeface="Kokila" panose="020B0604020202020204" pitchFamily="34" charset="0"/>
          </a:endParaRPr>
        </a:p>
      </dgm:t>
    </dgm:pt>
    <dgm:pt modelId="{86064C6D-13F8-4D96-A81D-A1B8D42442AA}" type="sibTrans" cxnId="{A9238B3A-82DB-46EC-8147-CE6BFE28314B}">
      <dgm:prSet/>
      <dgm:spPr/>
      <dgm:t>
        <a:bodyPr/>
        <a:lstStyle/>
        <a:p>
          <a:endParaRPr lang="en-IN" b="1">
            <a:latin typeface="Kokila" panose="020B0604020202020204" pitchFamily="34" charset="0"/>
            <a:cs typeface="Kokila" panose="020B0604020202020204" pitchFamily="34" charset="0"/>
          </a:endParaRPr>
        </a:p>
      </dgm:t>
    </dgm:pt>
    <dgm:pt modelId="{5AB77E38-B9AD-438F-8A2D-EF860CC6B4C3}">
      <dgm:prSet phldrT="[Text]"/>
      <dgm:spPr/>
      <dgm:t>
        <a:bodyPr/>
        <a:lstStyle/>
        <a:p>
          <a:r>
            <a:rPr lang="mr-IN" b="1" dirty="0">
              <a:latin typeface="Kokila" panose="020B0604020202020204" pitchFamily="34" charset="0"/>
              <a:cs typeface="Kokila" panose="020B0604020202020204" pitchFamily="34" charset="0"/>
            </a:rPr>
            <a:t>जी एस टी </a:t>
          </a:r>
          <a:endParaRPr lang="en-IN" b="1" dirty="0">
            <a:latin typeface="Kokila" panose="020B0604020202020204" pitchFamily="34" charset="0"/>
            <a:cs typeface="Kokila" panose="020B0604020202020204" pitchFamily="34" charset="0"/>
          </a:endParaRPr>
        </a:p>
      </dgm:t>
    </dgm:pt>
    <dgm:pt modelId="{5715349B-0B9C-44D1-95B1-56D32D6C1E76}" type="parTrans" cxnId="{083DD5C0-48E4-48A3-A6BF-157172A03136}">
      <dgm:prSet/>
      <dgm:spPr/>
      <dgm:t>
        <a:bodyPr/>
        <a:lstStyle/>
        <a:p>
          <a:endParaRPr lang="en-IN" b="1">
            <a:latin typeface="Kokila" panose="020B0604020202020204" pitchFamily="34" charset="0"/>
            <a:cs typeface="Kokila" panose="020B0604020202020204" pitchFamily="34" charset="0"/>
          </a:endParaRPr>
        </a:p>
      </dgm:t>
    </dgm:pt>
    <dgm:pt modelId="{8FD76ED5-5658-4D8C-9728-9CA8B67870CB}" type="sibTrans" cxnId="{083DD5C0-48E4-48A3-A6BF-157172A03136}">
      <dgm:prSet/>
      <dgm:spPr/>
      <dgm:t>
        <a:bodyPr/>
        <a:lstStyle/>
        <a:p>
          <a:endParaRPr lang="en-IN" b="1">
            <a:latin typeface="Kokila" panose="020B0604020202020204" pitchFamily="34" charset="0"/>
            <a:cs typeface="Kokila" panose="020B0604020202020204" pitchFamily="34" charset="0"/>
          </a:endParaRPr>
        </a:p>
      </dgm:t>
    </dgm:pt>
    <dgm:pt modelId="{DEB7A853-AFA9-4BD4-9A07-44B859FC8A9B}">
      <dgm:prSet phldrT="[Text]"/>
      <dgm:spPr/>
      <dgm:t>
        <a:bodyPr/>
        <a:lstStyle/>
        <a:p>
          <a:r>
            <a:rPr lang="mr-IN" b="1" dirty="0">
              <a:latin typeface="Kokila" panose="020B0604020202020204" pitchFamily="34" charset="0"/>
              <a:cs typeface="Kokila" panose="020B0604020202020204" pitchFamily="34" charset="0"/>
            </a:rPr>
            <a:t>नैसर्गिक शेतीला प्रोत्साहन देणे </a:t>
          </a:r>
          <a:endParaRPr lang="en-IN" b="1" dirty="0">
            <a:latin typeface="Kokila" panose="020B0604020202020204" pitchFamily="34" charset="0"/>
            <a:cs typeface="Kokila" panose="020B0604020202020204" pitchFamily="34" charset="0"/>
          </a:endParaRPr>
        </a:p>
      </dgm:t>
    </dgm:pt>
    <dgm:pt modelId="{EA8E005E-69F6-44D5-982A-AFF8E10E245F}" type="parTrans" cxnId="{A27D7032-09D7-4AFA-AB82-720C9A103B67}">
      <dgm:prSet/>
      <dgm:spPr/>
      <dgm:t>
        <a:bodyPr/>
        <a:lstStyle/>
        <a:p>
          <a:endParaRPr lang="en-IN" b="1">
            <a:latin typeface="Kokila" panose="020B0604020202020204" pitchFamily="34" charset="0"/>
            <a:cs typeface="Kokila" panose="020B0604020202020204" pitchFamily="34" charset="0"/>
          </a:endParaRPr>
        </a:p>
      </dgm:t>
    </dgm:pt>
    <dgm:pt modelId="{A021B799-2549-476F-818B-EE991208C36C}" type="sibTrans" cxnId="{A27D7032-09D7-4AFA-AB82-720C9A103B67}">
      <dgm:prSet/>
      <dgm:spPr/>
      <dgm:t>
        <a:bodyPr/>
        <a:lstStyle/>
        <a:p>
          <a:endParaRPr lang="en-IN" b="1">
            <a:latin typeface="Kokila" panose="020B0604020202020204" pitchFamily="34" charset="0"/>
            <a:cs typeface="Kokila" panose="020B0604020202020204" pitchFamily="34" charset="0"/>
          </a:endParaRPr>
        </a:p>
      </dgm:t>
    </dgm:pt>
    <dgm:pt modelId="{4F300F35-D1BA-42BD-B1F6-BA464E5432C9}">
      <dgm:prSet phldrT="[Text]"/>
      <dgm:spPr/>
      <dgm:t>
        <a:bodyPr/>
        <a:lstStyle/>
        <a:p>
          <a:r>
            <a:rPr lang="mr-IN" b="1" dirty="0">
              <a:latin typeface="Kokila" panose="020B0604020202020204" pitchFamily="34" charset="0"/>
              <a:cs typeface="Kokila" panose="020B0604020202020204" pitchFamily="34" charset="0"/>
            </a:rPr>
            <a:t>शेतमालाला भाव</a:t>
          </a:r>
          <a:r>
            <a:rPr lang="en-IN" b="1" dirty="0">
              <a:latin typeface="Kokila" panose="020B0604020202020204" pitchFamily="34" charset="0"/>
              <a:cs typeface="Kokila" panose="020B0604020202020204" pitchFamily="34" charset="0"/>
            </a:rPr>
            <a:t>-</a:t>
          </a:r>
          <a:r>
            <a:rPr lang="mr-IN" b="1" dirty="0">
              <a:latin typeface="Kokila" panose="020B0604020202020204" pitchFamily="34" charset="0"/>
              <a:cs typeface="Kokila" panose="020B0604020202020204" pitchFamily="34" charset="0"/>
            </a:rPr>
            <a:t>देशी आणि आंतर-राष्ट्रीय  , शेतकऱ्यांचे उत्पन्न (दुप्पट ?), धोरणांचा अडथळा(निर्यात बंदी .....),हवामान बदल </a:t>
          </a:r>
          <a:endParaRPr lang="en-IN" b="1" dirty="0">
            <a:latin typeface="Kokila" panose="020B0604020202020204" pitchFamily="34" charset="0"/>
            <a:cs typeface="Kokila" panose="020B0604020202020204" pitchFamily="34" charset="0"/>
          </a:endParaRPr>
        </a:p>
      </dgm:t>
    </dgm:pt>
    <dgm:pt modelId="{4BBCF930-AE3A-4765-B928-B05C912C7F5B}" type="parTrans" cxnId="{D60A3A8B-51E4-4665-99BB-99474B3F5B24}">
      <dgm:prSet/>
      <dgm:spPr/>
      <dgm:t>
        <a:bodyPr/>
        <a:lstStyle/>
        <a:p>
          <a:endParaRPr lang="en-IN" b="1">
            <a:latin typeface="Kokila" panose="020B0604020202020204" pitchFamily="34" charset="0"/>
            <a:cs typeface="Kokila" panose="020B0604020202020204" pitchFamily="34" charset="0"/>
          </a:endParaRPr>
        </a:p>
      </dgm:t>
    </dgm:pt>
    <dgm:pt modelId="{8187A79E-DE34-4609-AD36-BFDB5F9D10DF}" type="sibTrans" cxnId="{D60A3A8B-51E4-4665-99BB-99474B3F5B24}">
      <dgm:prSet/>
      <dgm:spPr/>
      <dgm:t>
        <a:bodyPr/>
        <a:lstStyle/>
        <a:p>
          <a:endParaRPr lang="en-IN" b="1">
            <a:latin typeface="Kokila" panose="020B0604020202020204" pitchFamily="34" charset="0"/>
            <a:cs typeface="Kokila" panose="020B0604020202020204" pitchFamily="34" charset="0"/>
          </a:endParaRPr>
        </a:p>
      </dgm:t>
    </dgm:pt>
    <dgm:pt modelId="{0F1DE5DA-AE04-4966-969E-CAA1685048C8}">
      <dgm:prSet phldrT="[Text]"/>
      <dgm:spPr/>
      <dgm:t>
        <a:bodyPr/>
        <a:lstStyle/>
        <a:p>
          <a:r>
            <a:rPr lang="mr-IN" b="1" dirty="0">
              <a:latin typeface="Kokila" panose="020B0604020202020204" pitchFamily="34" charset="0"/>
              <a:cs typeface="Kokila" panose="020B0604020202020204" pitchFamily="34" charset="0"/>
            </a:rPr>
            <a:t>सरकार चे प्रयत्न   </a:t>
          </a:r>
          <a:endParaRPr lang="en-IN" b="1" dirty="0">
            <a:latin typeface="Kokila" panose="020B0604020202020204" pitchFamily="34" charset="0"/>
            <a:cs typeface="Kokila" panose="020B0604020202020204" pitchFamily="34" charset="0"/>
          </a:endParaRPr>
        </a:p>
      </dgm:t>
    </dgm:pt>
    <dgm:pt modelId="{E2F336A9-0D63-40F4-B911-C59FD25A87E1}" type="parTrans" cxnId="{8F8795EC-8722-452F-B91E-0C9E3C42B0B3}">
      <dgm:prSet/>
      <dgm:spPr/>
      <dgm:t>
        <a:bodyPr/>
        <a:lstStyle/>
        <a:p>
          <a:endParaRPr lang="en-IN" b="1">
            <a:latin typeface="Kokila" panose="020B0604020202020204" pitchFamily="34" charset="0"/>
            <a:cs typeface="Kokila" panose="020B0604020202020204" pitchFamily="34" charset="0"/>
          </a:endParaRPr>
        </a:p>
      </dgm:t>
    </dgm:pt>
    <dgm:pt modelId="{DB2404C4-8728-4F3E-AF8D-B178B996B6BB}" type="sibTrans" cxnId="{8F8795EC-8722-452F-B91E-0C9E3C42B0B3}">
      <dgm:prSet/>
      <dgm:spPr/>
      <dgm:t>
        <a:bodyPr/>
        <a:lstStyle/>
        <a:p>
          <a:endParaRPr lang="en-IN" b="1">
            <a:latin typeface="Kokila" panose="020B0604020202020204" pitchFamily="34" charset="0"/>
            <a:cs typeface="Kokila" panose="020B0604020202020204" pitchFamily="34" charset="0"/>
          </a:endParaRPr>
        </a:p>
      </dgm:t>
    </dgm:pt>
    <dgm:pt modelId="{CCFD9835-6C99-4452-880B-39AC7104F4DF}">
      <dgm:prSet phldrT="[Text]"/>
      <dgm:spPr/>
      <dgm:t>
        <a:bodyPr/>
        <a:lstStyle/>
        <a:p>
          <a:r>
            <a:rPr lang="mr-IN" b="1" dirty="0">
              <a:latin typeface="Kokila" panose="020B0604020202020204" pitchFamily="34" charset="0"/>
              <a:cs typeface="Kokila" panose="020B0604020202020204" pitchFamily="34" charset="0"/>
            </a:rPr>
            <a:t>२०२४ चे बदल – १.५२ लाख करोड रुपयांचे आवंटन  </a:t>
          </a:r>
          <a:endParaRPr lang="en-IN" b="1" dirty="0">
            <a:latin typeface="Kokila" panose="020B0604020202020204" pitchFamily="34" charset="0"/>
            <a:cs typeface="Kokila" panose="020B0604020202020204" pitchFamily="34" charset="0"/>
          </a:endParaRPr>
        </a:p>
      </dgm:t>
    </dgm:pt>
    <dgm:pt modelId="{9BEDD5AB-961D-4424-BD2B-4EF67AFFEF79}" type="parTrans" cxnId="{4CCF15AC-BAA5-42B2-A52B-DDC0EE72F710}">
      <dgm:prSet/>
      <dgm:spPr/>
      <dgm:t>
        <a:bodyPr/>
        <a:lstStyle/>
        <a:p>
          <a:endParaRPr lang="en-IN" b="1">
            <a:latin typeface="Kokila" panose="020B0604020202020204" pitchFamily="34" charset="0"/>
            <a:cs typeface="Kokila" panose="020B0604020202020204" pitchFamily="34" charset="0"/>
          </a:endParaRPr>
        </a:p>
      </dgm:t>
    </dgm:pt>
    <dgm:pt modelId="{FFF832C2-C916-4BE0-84AE-CA8BD2208D9F}" type="sibTrans" cxnId="{4CCF15AC-BAA5-42B2-A52B-DDC0EE72F710}">
      <dgm:prSet/>
      <dgm:spPr/>
      <dgm:t>
        <a:bodyPr/>
        <a:lstStyle/>
        <a:p>
          <a:endParaRPr lang="en-IN" b="1">
            <a:latin typeface="Kokila" panose="020B0604020202020204" pitchFamily="34" charset="0"/>
            <a:cs typeface="Kokila" panose="020B0604020202020204" pitchFamily="34" charset="0"/>
          </a:endParaRPr>
        </a:p>
      </dgm:t>
    </dgm:pt>
    <dgm:pt modelId="{98DB35F1-B831-4492-ABAC-D4C1029CEA90}">
      <dgm:prSet phldrT="[Text]"/>
      <dgm:spPr/>
      <dgm:t>
        <a:bodyPr/>
        <a:lstStyle/>
        <a:p>
          <a:r>
            <a:rPr lang="mr-IN" b="1" dirty="0">
              <a:latin typeface="Kokila" panose="020B0604020202020204" pitchFamily="34" charset="0"/>
              <a:cs typeface="Kokila" panose="020B0604020202020204" pitchFamily="34" charset="0"/>
            </a:rPr>
            <a:t>कृषी </a:t>
          </a:r>
          <a:r>
            <a:rPr lang="en-US" b="1" dirty="0">
              <a:latin typeface="Kokila" panose="020B0604020202020204" pitchFamily="34" charset="0"/>
              <a:cs typeface="Kokila" panose="020B0604020202020204" pitchFamily="34" charset="0"/>
            </a:rPr>
            <a:t>digitization </a:t>
          </a:r>
          <a:r>
            <a:rPr lang="mr-IN" b="1" dirty="0">
              <a:latin typeface="Kokila" panose="020B0604020202020204" pitchFamily="34" charset="0"/>
              <a:cs typeface="Kokila" panose="020B0604020202020204" pitchFamily="34" charset="0"/>
            </a:rPr>
            <a:t> </a:t>
          </a:r>
          <a:endParaRPr lang="en-IN" b="1" dirty="0">
            <a:latin typeface="Kokila" panose="020B0604020202020204" pitchFamily="34" charset="0"/>
            <a:cs typeface="Kokila" panose="020B0604020202020204" pitchFamily="34" charset="0"/>
          </a:endParaRPr>
        </a:p>
      </dgm:t>
    </dgm:pt>
    <dgm:pt modelId="{CB9AB26F-8B09-44D1-A6DA-3DEDC8074F9F}" type="parTrans" cxnId="{B309B85B-43A1-485D-A6B4-55885A2BB2F5}">
      <dgm:prSet/>
      <dgm:spPr/>
      <dgm:t>
        <a:bodyPr/>
        <a:lstStyle/>
        <a:p>
          <a:endParaRPr lang="en-IN" b="1"/>
        </a:p>
      </dgm:t>
    </dgm:pt>
    <dgm:pt modelId="{E0BFE088-0F6A-4BA9-9F5B-B939E3EF5DB1}" type="sibTrans" cxnId="{B309B85B-43A1-485D-A6B4-55885A2BB2F5}">
      <dgm:prSet/>
      <dgm:spPr/>
      <dgm:t>
        <a:bodyPr/>
        <a:lstStyle/>
        <a:p>
          <a:endParaRPr lang="en-IN" b="1"/>
        </a:p>
      </dgm:t>
    </dgm:pt>
    <dgm:pt modelId="{B0130ECF-9C3A-4D8C-872F-54AEDA658187}" type="pres">
      <dgm:prSet presAssocID="{FFBA1C81-7CBC-4042-9B21-6C0220C3654B}" presName="mainComposite" presStyleCnt="0">
        <dgm:presLayoutVars>
          <dgm:chPref val="1"/>
          <dgm:dir/>
          <dgm:animOne val="branch"/>
          <dgm:animLvl val="lvl"/>
          <dgm:resizeHandles val="exact"/>
        </dgm:presLayoutVars>
      </dgm:prSet>
      <dgm:spPr/>
    </dgm:pt>
    <dgm:pt modelId="{42C63D3A-7502-4E4C-91B0-067E447C7DFF}" type="pres">
      <dgm:prSet presAssocID="{FFBA1C81-7CBC-4042-9B21-6C0220C3654B}" presName="hierFlow" presStyleCnt="0"/>
      <dgm:spPr/>
    </dgm:pt>
    <dgm:pt modelId="{155AF6B9-78F4-47B7-8366-6E6226DB9FE7}" type="pres">
      <dgm:prSet presAssocID="{FFBA1C81-7CBC-4042-9B21-6C0220C3654B}" presName="firstBuf" presStyleCnt="0"/>
      <dgm:spPr/>
    </dgm:pt>
    <dgm:pt modelId="{C07F65B4-CF67-4DF7-8023-42AC4FB778D2}" type="pres">
      <dgm:prSet presAssocID="{FFBA1C81-7CBC-4042-9B21-6C0220C3654B}" presName="hierChild1" presStyleCnt="0">
        <dgm:presLayoutVars>
          <dgm:chPref val="1"/>
          <dgm:animOne val="branch"/>
          <dgm:animLvl val="lvl"/>
        </dgm:presLayoutVars>
      </dgm:prSet>
      <dgm:spPr/>
    </dgm:pt>
    <dgm:pt modelId="{E8EE83E9-035E-46F4-BCC8-E314CB49F066}" type="pres">
      <dgm:prSet presAssocID="{07C81A1C-EB69-4222-9BB8-3B4972B5B95E}" presName="Name14" presStyleCnt="0"/>
      <dgm:spPr/>
    </dgm:pt>
    <dgm:pt modelId="{05BAD534-166F-4364-8553-D92827213925}" type="pres">
      <dgm:prSet presAssocID="{07C81A1C-EB69-4222-9BB8-3B4972B5B95E}" presName="level1Shape" presStyleLbl="node0" presStyleIdx="0" presStyleCnt="1">
        <dgm:presLayoutVars>
          <dgm:chPref val="3"/>
        </dgm:presLayoutVars>
      </dgm:prSet>
      <dgm:spPr/>
    </dgm:pt>
    <dgm:pt modelId="{13274195-1595-4A81-8673-4C9AE5259A2B}" type="pres">
      <dgm:prSet presAssocID="{07C81A1C-EB69-4222-9BB8-3B4972B5B95E}" presName="hierChild2" presStyleCnt="0"/>
      <dgm:spPr/>
    </dgm:pt>
    <dgm:pt modelId="{1580155A-D533-4E85-8344-813E7DF2AC09}" type="pres">
      <dgm:prSet presAssocID="{215253ED-6503-4EA4-8762-D38947F05ECA}" presName="Name19" presStyleLbl="parChTrans1D2" presStyleIdx="0" presStyleCnt="2"/>
      <dgm:spPr/>
    </dgm:pt>
    <dgm:pt modelId="{63E56520-04BB-4CF2-894F-8E3EC4D42549}" type="pres">
      <dgm:prSet presAssocID="{27E71EC0-0259-4030-BAD2-C7F957EBBACC}" presName="Name21" presStyleCnt="0"/>
      <dgm:spPr/>
    </dgm:pt>
    <dgm:pt modelId="{D813C6BF-3FB1-4AEB-9FD3-5A185D283706}" type="pres">
      <dgm:prSet presAssocID="{27E71EC0-0259-4030-BAD2-C7F957EBBACC}" presName="level2Shape" presStyleLbl="node2" presStyleIdx="0" presStyleCnt="2"/>
      <dgm:spPr/>
    </dgm:pt>
    <dgm:pt modelId="{958D25B3-794A-4528-9C52-A66B3B4637FE}" type="pres">
      <dgm:prSet presAssocID="{27E71EC0-0259-4030-BAD2-C7F957EBBACC}" presName="hierChild3" presStyleCnt="0"/>
      <dgm:spPr/>
    </dgm:pt>
    <dgm:pt modelId="{29D616F1-5E90-4366-B73E-72EA9F77653E}" type="pres">
      <dgm:prSet presAssocID="{19D4CB19-25E6-4555-A4AB-2A18B6C047A6}" presName="Name19" presStyleLbl="parChTrans1D3" presStyleIdx="0" presStyleCnt="4"/>
      <dgm:spPr/>
    </dgm:pt>
    <dgm:pt modelId="{1E46FC66-7FFE-4C17-83D7-8F3EF337CD0F}" type="pres">
      <dgm:prSet presAssocID="{87AA2100-5E19-4D65-8836-2761B4A6FC75}" presName="Name21" presStyleCnt="0"/>
      <dgm:spPr/>
    </dgm:pt>
    <dgm:pt modelId="{DC6A1B6B-3AFD-40F3-BC7F-67CD27C63E71}" type="pres">
      <dgm:prSet presAssocID="{87AA2100-5E19-4D65-8836-2761B4A6FC75}" presName="level2Shape" presStyleLbl="node3" presStyleIdx="0" presStyleCnt="4"/>
      <dgm:spPr/>
    </dgm:pt>
    <dgm:pt modelId="{EE0B0D08-55E2-4B7F-820C-C382D0BA30DE}" type="pres">
      <dgm:prSet presAssocID="{87AA2100-5E19-4D65-8836-2761B4A6FC75}" presName="hierChild3" presStyleCnt="0"/>
      <dgm:spPr/>
    </dgm:pt>
    <dgm:pt modelId="{4C10C8DB-E473-46E9-A4A3-76D7D748E7D8}" type="pres">
      <dgm:prSet presAssocID="{CB9AB26F-8B09-44D1-A6DA-3DEDC8074F9F}" presName="Name19" presStyleLbl="parChTrans1D3" presStyleIdx="1" presStyleCnt="4"/>
      <dgm:spPr/>
    </dgm:pt>
    <dgm:pt modelId="{DE328864-A8F6-4245-9244-78F34CFE8A91}" type="pres">
      <dgm:prSet presAssocID="{98DB35F1-B831-4492-ABAC-D4C1029CEA90}" presName="Name21" presStyleCnt="0"/>
      <dgm:spPr/>
    </dgm:pt>
    <dgm:pt modelId="{1B9B381F-14B0-4F60-A04B-1B12EFD1AE52}" type="pres">
      <dgm:prSet presAssocID="{98DB35F1-B831-4492-ABAC-D4C1029CEA90}" presName="level2Shape" presStyleLbl="node3" presStyleIdx="1" presStyleCnt="4"/>
      <dgm:spPr/>
    </dgm:pt>
    <dgm:pt modelId="{F11C43A4-5FBF-406C-8964-D0D59E31EDAC}" type="pres">
      <dgm:prSet presAssocID="{98DB35F1-B831-4492-ABAC-D4C1029CEA90}" presName="hierChild3" presStyleCnt="0"/>
      <dgm:spPr/>
    </dgm:pt>
    <dgm:pt modelId="{16E904FD-8A5F-45D8-A5AD-086F1A193639}" type="pres">
      <dgm:prSet presAssocID="{0FF6F8E8-C108-400A-8D0A-957E2368BF76}" presName="Name19" presStyleLbl="parChTrans1D3" presStyleIdx="2" presStyleCnt="4"/>
      <dgm:spPr/>
    </dgm:pt>
    <dgm:pt modelId="{B2589D2A-A4EA-43C4-A417-7CA952B73DA0}" type="pres">
      <dgm:prSet presAssocID="{68724366-3FC8-4CCD-9EA9-360F5B433BF3}" presName="Name21" presStyleCnt="0"/>
      <dgm:spPr/>
    </dgm:pt>
    <dgm:pt modelId="{BB3650E1-802C-43AE-8DEF-23E486D0651B}" type="pres">
      <dgm:prSet presAssocID="{68724366-3FC8-4CCD-9EA9-360F5B433BF3}" presName="level2Shape" presStyleLbl="node3" presStyleIdx="2" presStyleCnt="4"/>
      <dgm:spPr/>
    </dgm:pt>
    <dgm:pt modelId="{F843BA30-41AE-4EDD-B93C-AE690F57B3FB}" type="pres">
      <dgm:prSet presAssocID="{68724366-3FC8-4CCD-9EA9-360F5B433BF3}" presName="hierChild3" presStyleCnt="0"/>
      <dgm:spPr/>
    </dgm:pt>
    <dgm:pt modelId="{3120AE63-1A50-4B30-A020-19C180E483F7}" type="pres">
      <dgm:prSet presAssocID="{5715349B-0B9C-44D1-95B1-56D32D6C1E76}" presName="Name19" presStyleLbl="parChTrans1D2" presStyleIdx="1" presStyleCnt="2"/>
      <dgm:spPr/>
    </dgm:pt>
    <dgm:pt modelId="{5339BAD6-28F0-421A-82E5-1298D4E0016A}" type="pres">
      <dgm:prSet presAssocID="{5AB77E38-B9AD-438F-8A2D-EF860CC6B4C3}" presName="Name21" presStyleCnt="0"/>
      <dgm:spPr/>
    </dgm:pt>
    <dgm:pt modelId="{AE35BB69-17CF-4138-921C-52915F9E67D0}" type="pres">
      <dgm:prSet presAssocID="{5AB77E38-B9AD-438F-8A2D-EF860CC6B4C3}" presName="level2Shape" presStyleLbl="node2" presStyleIdx="1" presStyleCnt="2"/>
      <dgm:spPr/>
    </dgm:pt>
    <dgm:pt modelId="{A461E12E-15C4-489F-901E-AC48EE167091}" type="pres">
      <dgm:prSet presAssocID="{5AB77E38-B9AD-438F-8A2D-EF860CC6B4C3}" presName="hierChild3" presStyleCnt="0"/>
      <dgm:spPr/>
    </dgm:pt>
    <dgm:pt modelId="{79D86685-5656-4ABD-8B71-BAF4D961D94B}" type="pres">
      <dgm:prSet presAssocID="{EA8E005E-69F6-44D5-982A-AFF8E10E245F}" presName="Name19" presStyleLbl="parChTrans1D3" presStyleIdx="3" presStyleCnt="4"/>
      <dgm:spPr/>
    </dgm:pt>
    <dgm:pt modelId="{895AFF8E-4001-4A17-BC1A-38B2D510F192}" type="pres">
      <dgm:prSet presAssocID="{DEB7A853-AFA9-4BD4-9A07-44B859FC8A9B}" presName="Name21" presStyleCnt="0"/>
      <dgm:spPr/>
    </dgm:pt>
    <dgm:pt modelId="{0CCA30F8-4FCF-40D2-9BF0-71E7419895D9}" type="pres">
      <dgm:prSet presAssocID="{DEB7A853-AFA9-4BD4-9A07-44B859FC8A9B}" presName="level2Shape" presStyleLbl="node3" presStyleIdx="3" presStyleCnt="4"/>
      <dgm:spPr/>
    </dgm:pt>
    <dgm:pt modelId="{62BE6D61-FA78-4156-BB4E-E1242CD0A7FE}" type="pres">
      <dgm:prSet presAssocID="{DEB7A853-AFA9-4BD4-9A07-44B859FC8A9B}" presName="hierChild3" presStyleCnt="0"/>
      <dgm:spPr/>
    </dgm:pt>
    <dgm:pt modelId="{0FDEE78E-8708-4578-82C6-6CB0D150F977}" type="pres">
      <dgm:prSet presAssocID="{FFBA1C81-7CBC-4042-9B21-6C0220C3654B}" presName="bgShapesFlow" presStyleCnt="0"/>
      <dgm:spPr/>
    </dgm:pt>
    <dgm:pt modelId="{BC32DB4B-84CA-46FD-A658-4E9EFACD52B7}" type="pres">
      <dgm:prSet presAssocID="{4F300F35-D1BA-42BD-B1F6-BA464E5432C9}" presName="rectComp" presStyleCnt="0"/>
      <dgm:spPr/>
    </dgm:pt>
    <dgm:pt modelId="{C8984E57-5B34-4578-BF1A-A77260C5E80C}" type="pres">
      <dgm:prSet presAssocID="{4F300F35-D1BA-42BD-B1F6-BA464E5432C9}" presName="bgRect" presStyleLbl="bgShp" presStyleIdx="0" presStyleCnt="3"/>
      <dgm:spPr/>
    </dgm:pt>
    <dgm:pt modelId="{C901E0AF-159F-4A82-A08E-BE2CF06E1D8F}" type="pres">
      <dgm:prSet presAssocID="{4F300F35-D1BA-42BD-B1F6-BA464E5432C9}" presName="bgRectTx" presStyleLbl="bgShp" presStyleIdx="0" presStyleCnt="3">
        <dgm:presLayoutVars>
          <dgm:bulletEnabled val="1"/>
        </dgm:presLayoutVars>
      </dgm:prSet>
      <dgm:spPr/>
    </dgm:pt>
    <dgm:pt modelId="{235B9D27-0DB8-48CF-94F1-1143EB456AC4}" type="pres">
      <dgm:prSet presAssocID="{4F300F35-D1BA-42BD-B1F6-BA464E5432C9}" presName="spComp" presStyleCnt="0"/>
      <dgm:spPr/>
    </dgm:pt>
    <dgm:pt modelId="{B7FCC3D3-F608-4DD1-9374-2EAC2850EC73}" type="pres">
      <dgm:prSet presAssocID="{4F300F35-D1BA-42BD-B1F6-BA464E5432C9}" presName="vSp" presStyleCnt="0"/>
      <dgm:spPr/>
    </dgm:pt>
    <dgm:pt modelId="{ACF750EF-5E15-43F8-BAB8-3FB73CFD9E4C}" type="pres">
      <dgm:prSet presAssocID="{0F1DE5DA-AE04-4966-969E-CAA1685048C8}" presName="rectComp" presStyleCnt="0"/>
      <dgm:spPr/>
    </dgm:pt>
    <dgm:pt modelId="{8FF0B3AB-4D66-41E7-85CD-438118E8AB9B}" type="pres">
      <dgm:prSet presAssocID="{0F1DE5DA-AE04-4966-969E-CAA1685048C8}" presName="bgRect" presStyleLbl="bgShp" presStyleIdx="1" presStyleCnt="3"/>
      <dgm:spPr/>
    </dgm:pt>
    <dgm:pt modelId="{AB2D0778-E3E7-4D7B-BFFE-73F06B94AAA0}" type="pres">
      <dgm:prSet presAssocID="{0F1DE5DA-AE04-4966-969E-CAA1685048C8}" presName="bgRectTx" presStyleLbl="bgShp" presStyleIdx="1" presStyleCnt="3">
        <dgm:presLayoutVars>
          <dgm:bulletEnabled val="1"/>
        </dgm:presLayoutVars>
      </dgm:prSet>
      <dgm:spPr/>
    </dgm:pt>
    <dgm:pt modelId="{81D73842-D966-420B-9F3D-7E7D65F37A51}" type="pres">
      <dgm:prSet presAssocID="{0F1DE5DA-AE04-4966-969E-CAA1685048C8}" presName="spComp" presStyleCnt="0"/>
      <dgm:spPr/>
    </dgm:pt>
    <dgm:pt modelId="{18BA9B02-EE4A-4683-B352-97865492C847}" type="pres">
      <dgm:prSet presAssocID="{0F1DE5DA-AE04-4966-969E-CAA1685048C8}" presName="vSp" presStyleCnt="0"/>
      <dgm:spPr/>
    </dgm:pt>
    <dgm:pt modelId="{E6F18424-3C60-43FC-ABFF-415627B2A49B}" type="pres">
      <dgm:prSet presAssocID="{CCFD9835-6C99-4452-880B-39AC7104F4DF}" presName="rectComp" presStyleCnt="0"/>
      <dgm:spPr/>
    </dgm:pt>
    <dgm:pt modelId="{461A6916-1EE0-4720-A2A2-C8392BF59186}" type="pres">
      <dgm:prSet presAssocID="{CCFD9835-6C99-4452-880B-39AC7104F4DF}" presName="bgRect" presStyleLbl="bgShp" presStyleIdx="2" presStyleCnt="3"/>
      <dgm:spPr/>
    </dgm:pt>
    <dgm:pt modelId="{3A730E4B-A006-480B-B4E3-55B196D11829}" type="pres">
      <dgm:prSet presAssocID="{CCFD9835-6C99-4452-880B-39AC7104F4DF}" presName="bgRectTx" presStyleLbl="bgShp" presStyleIdx="2" presStyleCnt="3">
        <dgm:presLayoutVars>
          <dgm:bulletEnabled val="1"/>
        </dgm:presLayoutVars>
      </dgm:prSet>
      <dgm:spPr/>
    </dgm:pt>
  </dgm:ptLst>
  <dgm:cxnLst>
    <dgm:cxn modelId="{1D37ED00-C699-4E3B-9967-CAE7CE4DEE0E}" type="presOf" srcId="{0F1DE5DA-AE04-4966-969E-CAA1685048C8}" destId="{8FF0B3AB-4D66-41E7-85CD-438118E8AB9B}" srcOrd="0" destOrd="0" presId="urn:microsoft.com/office/officeart/2005/8/layout/hierarchy6"/>
    <dgm:cxn modelId="{C1B40A04-19B7-4C63-8C52-9D9A3D8BD8A4}" srcId="{FFBA1C81-7CBC-4042-9B21-6C0220C3654B}" destId="{07C81A1C-EB69-4222-9BB8-3B4972B5B95E}" srcOrd="0" destOrd="0" parTransId="{3094640A-15D0-404A-9E7E-F3131F5D5BEB}" sibTransId="{B710736D-E64F-431B-9C81-BC9DFA1D1DC9}"/>
    <dgm:cxn modelId="{18335204-CA62-4097-B77D-978B7D8B4834}" type="presOf" srcId="{0FF6F8E8-C108-400A-8D0A-957E2368BF76}" destId="{16E904FD-8A5F-45D8-A5AD-086F1A193639}" srcOrd="0" destOrd="0" presId="urn:microsoft.com/office/officeart/2005/8/layout/hierarchy6"/>
    <dgm:cxn modelId="{A91B3707-8577-4AB4-9DF6-54244BFA80E5}" type="presOf" srcId="{CB9AB26F-8B09-44D1-A6DA-3DEDC8074F9F}" destId="{4C10C8DB-E473-46E9-A4A3-76D7D748E7D8}" srcOrd="0" destOrd="0" presId="urn:microsoft.com/office/officeart/2005/8/layout/hierarchy6"/>
    <dgm:cxn modelId="{1BF02D0D-7E6C-49B4-9A6B-B559AB8210D8}" type="presOf" srcId="{EA8E005E-69F6-44D5-982A-AFF8E10E245F}" destId="{79D86685-5656-4ABD-8B71-BAF4D961D94B}" srcOrd="0" destOrd="0" presId="urn:microsoft.com/office/officeart/2005/8/layout/hierarchy6"/>
    <dgm:cxn modelId="{817C6228-EC45-42D5-BCAB-C164B06496C0}" type="presOf" srcId="{FFBA1C81-7CBC-4042-9B21-6C0220C3654B}" destId="{B0130ECF-9C3A-4D8C-872F-54AEDA658187}" srcOrd="0" destOrd="0" presId="urn:microsoft.com/office/officeart/2005/8/layout/hierarchy6"/>
    <dgm:cxn modelId="{A0123730-A501-4307-9794-C79BAD922F42}" type="presOf" srcId="{07C81A1C-EB69-4222-9BB8-3B4972B5B95E}" destId="{05BAD534-166F-4364-8553-D92827213925}" srcOrd="0" destOrd="0" presId="urn:microsoft.com/office/officeart/2005/8/layout/hierarchy6"/>
    <dgm:cxn modelId="{A27D7032-09D7-4AFA-AB82-720C9A103B67}" srcId="{5AB77E38-B9AD-438F-8A2D-EF860CC6B4C3}" destId="{DEB7A853-AFA9-4BD4-9A07-44B859FC8A9B}" srcOrd="0" destOrd="0" parTransId="{EA8E005E-69F6-44D5-982A-AFF8E10E245F}" sibTransId="{A021B799-2549-476F-818B-EE991208C36C}"/>
    <dgm:cxn modelId="{A9238B3A-82DB-46EC-8147-CE6BFE28314B}" srcId="{27E71EC0-0259-4030-BAD2-C7F957EBBACC}" destId="{68724366-3FC8-4CCD-9EA9-360F5B433BF3}" srcOrd="2" destOrd="0" parTransId="{0FF6F8E8-C108-400A-8D0A-957E2368BF76}" sibTransId="{86064C6D-13F8-4D96-A81D-A1B8D42442AA}"/>
    <dgm:cxn modelId="{B309B85B-43A1-485D-A6B4-55885A2BB2F5}" srcId="{27E71EC0-0259-4030-BAD2-C7F957EBBACC}" destId="{98DB35F1-B831-4492-ABAC-D4C1029CEA90}" srcOrd="1" destOrd="0" parTransId="{CB9AB26F-8B09-44D1-A6DA-3DEDC8074F9F}" sibTransId="{E0BFE088-0F6A-4BA9-9F5B-B939E3EF5DB1}"/>
    <dgm:cxn modelId="{34ECF75E-9937-44E2-BB60-2F6872B4D363}" type="presOf" srcId="{CCFD9835-6C99-4452-880B-39AC7104F4DF}" destId="{3A730E4B-A006-480B-B4E3-55B196D11829}" srcOrd="1" destOrd="0" presId="urn:microsoft.com/office/officeart/2005/8/layout/hierarchy6"/>
    <dgm:cxn modelId="{13758565-FEC3-4709-B0B3-8637FBD59C13}" type="presOf" srcId="{19D4CB19-25E6-4555-A4AB-2A18B6C047A6}" destId="{29D616F1-5E90-4366-B73E-72EA9F77653E}" srcOrd="0" destOrd="0" presId="urn:microsoft.com/office/officeart/2005/8/layout/hierarchy6"/>
    <dgm:cxn modelId="{19773049-C6D3-4373-ACE5-9AE4C880B422}" type="presOf" srcId="{CCFD9835-6C99-4452-880B-39AC7104F4DF}" destId="{461A6916-1EE0-4720-A2A2-C8392BF59186}" srcOrd="0" destOrd="0" presId="urn:microsoft.com/office/officeart/2005/8/layout/hierarchy6"/>
    <dgm:cxn modelId="{F769684F-B290-4A6E-B595-A906B0812156}" type="presOf" srcId="{68724366-3FC8-4CCD-9EA9-360F5B433BF3}" destId="{BB3650E1-802C-43AE-8DEF-23E486D0651B}" srcOrd="0" destOrd="0" presId="urn:microsoft.com/office/officeart/2005/8/layout/hierarchy6"/>
    <dgm:cxn modelId="{A445806F-E83C-40C9-B7E4-86FAAF2BFC87}" srcId="{07C81A1C-EB69-4222-9BB8-3B4972B5B95E}" destId="{27E71EC0-0259-4030-BAD2-C7F957EBBACC}" srcOrd="0" destOrd="0" parTransId="{215253ED-6503-4EA4-8762-D38947F05ECA}" sibTransId="{C9C0A6AA-6BCD-46F6-85E1-37CAD5632853}"/>
    <dgm:cxn modelId="{3F601570-36EC-4F70-A04A-D978261DE6DA}" type="presOf" srcId="{87AA2100-5E19-4D65-8836-2761B4A6FC75}" destId="{DC6A1B6B-3AFD-40F3-BC7F-67CD27C63E71}" srcOrd="0" destOrd="0" presId="urn:microsoft.com/office/officeart/2005/8/layout/hierarchy6"/>
    <dgm:cxn modelId="{A9484B75-16B4-459E-9749-0ED0766ED75F}" type="presOf" srcId="{4F300F35-D1BA-42BD-B1F6-BA464E5432C9}" destId="{C8984E57-5B34-4578-BF1A-A77260C5E80C}" srcOrd="0" destOrd="0" presId="urn:microsoft.com/office/officeart/2005/8/layout/hierarchy6"/>
    <dgm:cxn modelId="{D60A3A8B-51E4-4665-99BB-99474B3F5B24}" srcId="{FFBA1C81-7CBC-4042-9B21-6C0220C3654B}" destId="{4F300F35-D1BA-42BD-B1F6-BA464E5432C9}" srcOrd="1" destOrd="0" parTransId="{4BBCF930-AE3A-4765-B928-B05C912C7F5B}" sibTransId="{8187A79E-DE34-4609-AD36-BFDB5F9D10DF}"/>
    <dgm:cxn modelId="{1549FE8F-7C48-4B2A-9436-3C372D18B448}" srcId="{27E71EC0-0259-4030-BAD2-C7F957EBBACC}" destId="{87AA2100-5E19-4D65-8836-2761B4A6FC75}" srcOrd="0" destOrd="0" parTransId="{19D4CB19-25E6-4555-A4AB-2A18B6C047A6}" sibTransId="{B3C6B8AE-E819-4ED0-9576-F008AE25A1F3}"/>
    <dgm:cxn modelId="{844A9493-010D-4797-A156-2F00E2B1DE9B}" type="presOf" srcId="{215253ED-6503-4EA4-8762-D38947F05ECA}" destId="{1580155A-D533-4E85-8344-813E7DF2AC09}" srcOrd="0" destOrd="0" presId="urn:microsoft.com/office/officeart/2005/8/layout/hierarchy6"/>
    <dgm:cxn modelId="{FEA5C996-B66A-4CDA-9C09-451338A76A8D}" type="presOf" srcId="{5AB77E38-B9AD-438F-8A2D-EF860CC6B4C3}" destId="{AE35BB69-17CF-4138-921C-52915F9E67D0}" srcOrd="0" destOrd="0" presId="urn:microsoft.com/office/officeart/2005/8/layout/hierarchy6"/>
    <dgm:cxn modelId="{5086689B-8A62-4EF7-AA67-C28B1499B5E5}" type="presOf" srcId="{27E71EC0-0259-4030-BAD2-C7F957EBBACC}" destId="{D813C6BF-3FB1-4AEB-9FD3-5A185D283706}" srcOrd="0" destOrd="0" presId="urn:microsoft.com/office/officeart/2005/8/layout/hierarchy6"/>
    <dgm:cxn modelId="{4CCF15AC-BAA5-42B2-A52B-DDC0EE72F710}" srcId="{FFBA1C81-7CBC-4042-9B21-6C0220C3654B}" destId="{CCFD9835-6C99-4452-880B-39AC7104F4DF}" srcOrd="3" destOrd="0" parTransId="{9BEDD5AB-961D-4424-BD2B-4EF67AFFEF79}" sibTransId="{FFF832C2-C916-4BE0-84AE-CA8BD2208D9F}"/>
    <dgm:cxn modelId="{EAFA56B7-9C62-4D94-9A56-F363AB88CC38}" type="presOf" srcId="{0F1DE5DA-AE04-4966-969E-CAA1685048C8}" destId="{AB2D0778-E3E7-4D7B-BFFE-73F06B94AAA0}" srcOrd="1" destOrd="0" presId="urn:microsoft.com/office/officeart/2005/8/layout/hierarchy6"/>
    <dgm:cxn modelId="{2DEFC8B7-6591-4EE0-8398-97E7FC6D08D7}" type="presOf" srcId="{4F300F35-D1BA-42BD-B1F6-BA464E5432C9}" destId="{C901E0AF-159F-4A82-A08E-BE2CF06E1D8F}" srcOrd="1" destOrd="0" presId="urn:microsoft.com/office/officeart/2005/8/layout/hierarchy6"/>
    <dgm:cxn modelId="{6E8E6FBA-D3C9-439C-9DFF-9D85B1501506}" type="presOf" srcId="{DEB7A853-AFA9-4BD4-9A07-44B859FC8A9B}" destId="{0CCA30F8-4FCF-40D2-9BF0-71E7419895D9}" srcOrd="0" destOrd="0" presId="urn:microsoft.com/office/officeart/2005/8/layout/hierarchy6"/>
    <dgm:cxn modelId="{6F4ACDBA-7C8D-47D3-A36C-469D0AF9572B}" type="presOf" srcId="{5715349B-0B9C-44D1-95B1-56D32D6C1E76}" destId="{3120AE63-1A50-4B30-A020-19C180E483F7}" srcOrd="0" destOrd="0" presId="urn:microsoft.com/office/officeart/2005/8/layout/hierarchy6"/>
    <dgm:cxn modelId="{083DD5C0-48E4-48A3-A6BF-157172A03136}" srcId="{07C81A1C-EB69-4222-9BB8-3B4972B5B95E}" destId="{5AB77E38-B9AD-438F-8A2D-EF860CC6B4C3}" srcOrd="1" destOrd="0" parTransId="{5715349B-0B9C-44D1-95B1-56D32D6C1E76}" sibTransId="{8FD76ED5-5658-4D8C-9728-9CA8B67870CB}"/>
    <dgm:cxn modelId="{0ED77DE3-55B3-461B-BDCF-332DFCF0BAA8}" type="presOf" srcId="{98DB35F1-B831-4492-ABAC-D4C1029CEA90}" destId="{1B9B381F-14B0-4F60-A04B-1B12EFD1AE52}" srcOrd="0" destOrd="0" presId="urn:microsoft.com/office/officeart/2005/8/layout/hierarchy6"/>
    <dgm:cxn modelId="{8F8795EC-8722-452F-B91E-0C9E3C42B0B3}" srcId="{FFBA1C81-7CBC-4042-9B21-6C0220C3654B}" destId="{0F1DE5DA-AE04-4966-969E-CAA1685048C8}" srcOrd="2" destOrd="0" parTransId="{E2F336A9-0D63-40F4-B911-C59FD25A87E1}" sibTransId="{DB2404C4-8728-4F3E-AF8D-B178B996B6BB}"/>
    <dgm:cxn modelId="{FD7243FA-72AB-4FB8-9516-02C0F9AC43D8}" type="presParOf" srcId="{B0130ECF-9C3A-4D8C-872F-54AEDA658187}" destId="{42C63D3A-7502-4E4C-91B0-067E447C7DFF}" srcOrd="0" destOrd="0" presId="urn:microsoft.com/office/officeart/2005/8/layout/hierarchy6"/>
    <dgm:cxn modelId="{72B4DFCF-43C6-4B56-971B-6828392C68AA}" type="presParOf" srcId="{42C63D3A-7502-4E4C-91B0-067E447C7DFF}" destId="{155AF6B9-78F4-47B7-8366-6E6226DB9FE7}" srcOrd="0" destOrd="0" presId="urn:microsoft.com/office/officeart/2005/8/layout/hierarchy6"/>
    <dgm:cxn modelId="{8B7688DA-A343-4E1F-B393-C3E06F09EBF2}" type="presParOf" srcId="{42C63D3A-7502-4E4C-91B0-067E447C7DFF}" destId="{C07F65B4-CF67-4DF7-8023-42AC4FB778D2}" srcOrd="1" destOrd="0" presId="urn:microsoft.com/office/officeart/2005/8/layout/hierarchy6"/>
    <dgm:cxn modelId="{A9526D8B-FDAC-47C4-B75B-44904B69D236}" type="presParOf" srcId="{C07F65B4-CF67-4DF7-8023-42AC4FB778D2}" destId="{E8EE83E9-035E-46F4-BCC8-E314CB49F066}" srcOrd="0" destOrd="0" presId="urn:microsoft.com/office/officeart/2005/8/layout/hierarchy6"/>
    <dgm:cxn modelId="{479CDC1C-1A1C-421D-BF5F-227E8E604FE0}" type="presParOf" srcId="{E8EE83E9-035E-46F4-BCC8-E314CB49F066}" destId="{05BAD534-166F-4364-8553-D92827213925}" srcOrd="0" destOrd="0" presId="urn:microsoft.com/office/officeart/2005/8/layout/hierarchy6"/>
    <dgm:cxn modelId="{01A1A1C6-5F0C-4722-8F86-C14DB31EC156}" type="presParOf" srcId="{E8EE83E9-035E-46F4-BCC8-E314CB49F066}" destId="{13274195-1595-4A81-8673-4C9AE5259A2B}" srcOrd="1" destOrd="0" presId="urn:microsoft.com/office/officeart/2005/8/layout/hierarchy6"/>
    <dgm:cxn modelId="{A07D1E74-5DEA-4AC8-B2F6-B2FB085612E5}" type="presParOf" srcId="{13274195-1595-4A81-8673-4C9AE5259A2B}" destId="{1580155A-D533-4E85-8344-813E7DF2AC09}" srcOrd="0" destOrd="0" presId="urn:microsoft.com/office/officeart/2005/8/layout/hierarchy6"/>
    <dgm:cxn modelId="{FDB0B052-C6C5-4D76-A670-9020F5E88043}" type="presParOf" srcId="{13274195-1595-4A81-8673-4C9AE5259A2B}" destId="{63E56520-04BB-4CF2-894F-8E3EC4D42549}" srcOrd="1" destOrd="0" presId="urn:microsoft.com/office/officeart/2005/8/layout/hierarchy6"/>
    <dgm:cxn modelId="{4179A87D-7813-4F43-B39A-5DB5EBA9565D}" type="presParOf" srcId="{63E56520-04BB-4CF2-894F-8E3EC4D42549}" destId="{D813C6BF-3FB1-4AEB-9FD3-5A185D283706}" srcOrd="0" destOrd="0" presId="urn:microsoft.com/office/officeart/2005/8/layout/hierarchy6"/>
    <dgm:cxn modelId="{9CE0885A-A501-4624-8163-8D88D1CDF55F}" type="presParOf" srcId="{63E56520-04BB-4CF2-894F-8E3EC4D42549}" destId="{958D25B3-794A-4528-9C52-A66B3B4637FE}" srcOrd="1" destOrd="0" presId="urn:microsoft.com/office/officeart/2005/8/layout/hierarchy6"/>
    <dgm:cxn modelId="{67E6489F-BD40-4076-85B1-95C5DBBE33B0}" type="presParOf" srcId="{958D25B3-794A-4528-9C52-A66B3B4637FE}" destId="{29D616F1-5E90-4366-B73E-72EA9F77653E}" srcOrd="0" destOrd="0" presId="urn:microsoft.com/office/officeart/2005/8/layout/hierarchy6"/>
    <dgm:cxn modelId="{0A4BBBE4-946A-40B9-B8ED-9CE254BAEC9D}" type="presParOf" srcId="{958D25B3-794A-4528-9C52-A66B3B4637FE}" destId="{1E46FC66-7FFE-4C17-83D7-8F3EF337CD0F}" srcOrd="1" destOrd="0" presId="urn:microsoft.com/office/officeart/2005/8/layout/hierarchy6"/>
    <dgm:cxn modelId="{EF5C2E56-13F2-4B3F-B78A-4BF0CF2BF70F}" type="presParOf" srcId="{1E46FC66-7FFE-4C17-83D7-8F3EF337CD0F}" destId="{DC6A1B6B-3AFD-40F3-BC7F-67CD27C63E71}" srcOrd="0" destOrd="0" presId="urn:microsoft.com/office/officeart/2005/8/layout/hierarchy6"/>
    <dgm:cxn modelId="{A7AF43F1-C626-4F34-A0FB-8CCD45E3D03D}" type="presParOf" srcId="{1E46FC66-7FFE-4C17-83D7-8F3EF337CD0F}" destId="{EE0B0D08-55E2-4B7F-820C-C382D0BA30DE}" srcOrd="1" destOrd="0" presId="urn:microsoft.com/office/officeart/2005/8/layout/hierarchy6"/>
    <dgm:cxn modelId="{B6C7D59B-A29A-4288-9859-320D8785915F}" type="presParOf" srcId="{958D25B3-794A-4528-9C52-A66B3B4637FE}" destId="{4C10C8DB-E473-46E9-A4A3-76D7D748E7D8}" srcOrd="2" destOrd="0" presId="urn:microsoft.com/office/officeart/2005/8/layout/hierarchy6"/>
    <dgm:cxn modelId="{BA2B946F-0593-46D6-B1E2-BF21A7D533DA}" type="presParOf" srcId="{958D25B3-794A-4528-9C52-A66B3B4637FE}" destId="{DE328864-A8F6-4245-9244-78F34CFE8A91}" srcOrd="3" destOrd="0" presId="urn:microsoft.com/office/officeart/2005/8/layout/hierarchy6"/>
    <dgm:cxn modelId="{A6B46DF2-22A1-409C-8ACA-5482D176D1E4}" type="presParOf" srcId="{DE328864-A8F6-4245-9244-78F34CFE8A91}" destId="{1B9B381F-14B0-4F60-A04B-1B12EFD1AE52}" srcOrd="0" destOrd="0" presId="urn:microsoft.com/office/officeart/2005/8/layout/hierarchy6"/>
    <dgm:cxn modelId="{F22BB172-51C3-4C6F-841A-367D98F3E4D1}" type="presParOf" srcId="{DE328864-A8F6-4245-9244-78F34CFE8A91}" destId="{F11C43A4-5FBF-406C-8964-D0D59E31EDAC}" srcOrd="1" destOrd="0" presId="urn:microsoft.com/office/officeart/2005/8/layout/hierarchy6"/>
    <dgm:cxn modelId="{FBD827E7-8D4C-468C-B1A9-86C963866FAB}" type="presParOf" srcId="{958D25B3-794A-4528-9C52-A66B3B4637FE}" destId="{16E904FD-8A5F-45D8-A5AD-086F1A193639}" srcOrd="4" destOrd="0" presId="urn:microsoft.com/office/officeart/2005/8/layout/hierarchy6"/>
    <dgm:cxn modelId="{4FF16DE0-F00D-497A-8E48-6ECACAB1BE4B}" type="presParOf" srcId="{958D25B3-794A-4528-9C52-A66B3B4637FE}" destId="{B2589D2A-A4EA-43C4-A417-7CA952B73DA0}" srcOrd="5" destOrd="0" presId="urn:microsoft.com/office/officeart/2005/8/layout/hierarchy6"/>
    <dgm:cxn modelId="{875A0BBC-9136-468C-A69B-8920C6215606}" type="presParOf" srcId="{B2589D2A-A4EA-43C4-A417-7CA952B73DA0}" destId="{BB3650E1-802C-43AE-8DEF-23E486D0651B}" srcOrd="0" destOrd="0" presId="urn:microsoft.com/office/officeart/2005/8/layout/hierarchy6"/>
    <dgm:cxn modelId="{D1B81117-DF80-4D68-A35A-284707BFEF2B}" type="presParOf" srcId="{B2589D2A-A4EA-43C4-A417-7CA952B73DA0}" destId="{F843BA30-41AE-4EDD-B93C-AE690F57B3FB}" srcOrd="1" destOrd="0" presId="urn:microsoft.com/office/officeart/2005/8/layout/hierarchy6"/>
    <dgm:cxn modelId="{FDE231B8-F2B4-4211-A3F8-B447C65843C8}" type="presParOf" srcId="{13274195-1595-4A81-8673-4C9AE5259A2B}" destId="{3120AE63-1A50-4B30-A020-19C180E483F7}" srcOrd="2" destOrd="0" presId="urn:microsoft.com/office/officeart/2005/8/layout/hierarchy6"/>
    <dgm:cxn modelId="{7167A4A3-104C-46CB-871E-436F24008C00}" type="presParOf" srcId="{13274195-1595-4A81-8673-4C9AE5259A2B}" destId="{5339BAD6-28F0-421A-82E5-1298D4E0016A}" srcOrd="3" destOrd="0" presId="urn:microsoft.com/office/officeart/2005/8/layout/hierarchy6"/>
    <dgm:cxn modelId="{49B2ECB4-C2A0-4E22-BED2-A5D6C5937B60}" type="presParOf" srcId="{5339BAD6-28F0-421A-82E5-1298D4E0016A}" destId="{AE35BB69-17CF-4138-921C-52915F9E67D0}" srcOrd="0" destOrd="0" presId="urn:microsoft.com/office/officeart/2005/8/layout/hierarchy6"/>
    <dgm:cxn modelId="{3E6F5EA0-7F4E-4CD4-9EBA-52316DD0B899}" type="presParOf" srcId="{5339BAD6-28F0-421A-82E5-1298D4E0016A}" destId="{A461E12E-15C4-489F-901E-AC48EE167091}" srcOrd="1" destOrd="0" presId="urn:microsoft.com/office/officeart/2005/8/layout/hierarchy6"/>
    <dgm:cxn modelId="{BD572556-56BD-4736-945A-FFFD7D823946}" type="presParOf" srcId="{A461E12E-15C4-489F-901E-AC48EE167091}" destId="{79D86685-5656-4ABD-8B71-BAF4D961D94B}" srcOrd="0" destOrd="0" presId="urn:microsoft.com/office/officeart/2005/8/layout/hierarchy6"/>
    <dgm:cxn modelId="{D4FBE11A-3DC7-43C2-B603-4DB7A76A7480}" type="presParOf" srcId="{A461E12E-15C4-489F-901E-AC48EE167091}" destId="{895AFF8E-4001-4A17-BC1A-38B2D510F192}" srcOrd="1" destOrd="0" presId="urn:microsoft.com/office/officeart/2005/8/layout/hierarchy6"/>
    <dgm:cxn modelId="{ECC0D3A3-172A-48D7-8CDE-E663F1CB111E}" type="presParOf" srcId="{895AFF8E-4001-4A17-BC1A-38B2D510F192}" destId="{0CCA30F8-4FCF-40D2-9BF0-71E7419895D9}" srcOrd="0" destOrd="0" presId="urn:microsoft.com/office/officeart/2005/8/layout/hierarchy6"/>
    <dgm:cxn modelId="{9BA9486F-0AF9-44D1-9EFD-D7B6AC81CA04}" type="presParOf" srcId="{895AFF8E-4001-4A17-BC1A-38B2D510F192}" destId="{62BE6D61-FA78-4156-BB4E-E1242CD0A7FE}" srcOrd="1" destOrd="0" presId="urn:microsoft.com/office/officeart/2005/8/layout/hierarchy6"/>
    <dgm:cxn modelId="{5299FA69-2490-49EA-AA2E-A22A3D081991}" type="presParOf" srcId="{B0130ECF-9C3A-4D8C-872F-54AEDA658187}" destId="{0FDEE78E-8708-4578-82C6-6CB0D150F977}" srcOrd="1" destOrd="0" presId="urn:microsoft.com/office/officeart/2005/8/layout/hierarchy6"/>
    <dgm:cxn modelId="{20BA305B-549A-40D7-A0B3-77F2FDEE33F1}" type="presParOf" srcId="{0FDEE78E-8708-4578-82C6-6CB0D150F977}" destId="{BC32DB4B-84CA-46FD-A658-4E9EFACD52B7}" srcOrd="0" destOrd="0" presId="urn:microsoft.com/office/officeart/2005/8/layout/hierarchy6"/>
    <dgm:cxn modelId="{FA581A41-5C9C-4D02-986F-7CEF30033763}" type="presParOf" srcId="{BC32DB4B-84CA-46FD-A658-4E9EFACD52B7}" destId="{C8984E57-5B34-4578-BF1A-A77260C5E80C}" srcOrd="0" destOrd="0" presId="urn:microsoft.com/office/officeart/2005/8/layout/hierarchy6"/>
    <dgm:cxn modelId="{079734F5-7712-4870-BF1C-1B1D3815C98A}" type="presParOf" srcId="{BC32DB4B-84CA-46FD-A658-4E9EFACD52B7}" destId="{C901E0AF-159F-4A82-A08E-BE2CF06E1D8F}" srcOrd="1" destOrd="0" presId="urn:microsoft.com/office/officeart/2005/8/layout/hierarchy6"/>
    <dgm:cxn modelId="{822636EF-7D62-4F07-946A-114753E7195A}" type="presParOf" srcId="{0FDEE78E-8708-4578-82C6-6CB0D150F977}" destId="{235B9D27-0DB8-48CF-94F1-1143EB456AC4}" srcOrd="1" destOrd="0" presId="urn:microsoft.com/office/officeart/2005/8/layout/hierarchy6"/>
    <dgm:cxn modelId="{3A82BC32-159F-46A1-B2FF-2E6C0E08F878}" type="presParOf" srcId="{235B9D27-0DB8-48CF-94F1-1143EB456AC4}" destId="{B7FCC3D3-F608-4DD1-9374-2EAC2850EC73}" srcOrd="0" destOrd="0" presId="urn:microsoft.com/office/officeart/2005/8/layout/hierarchy6"/>
    <dgm:cxn modelId="{E8A00A80-C1A1-4569-86E1-70052F44D719}" type="presParOf" srcId="{0FDEE78E-8708-4578-82C6-6CB0D150F977}" destId="{ACF750EF-5E15-43F8-BAB8-3FB73CFD9E4C}" srcOrd="2" destOrd="0" presId="urn:microsoft.com/office/officeart/2005/8/layout/hierarchy6"/>
    <dgm:cxn modelId="{EC8FFC66-6BFB-4D53-A402-A5DFD448044D}" type="presParOf" srcId="{ACF750EF-5E15-43F8-BAB8-3FB73CFD9E4C}" destId="{8FF0B3AB-4D66-41E7-85CD-438118E8AB9B}" srcOrd="0" destOrd="0" presId="urn:microsoft.com/office/officeart/2005/8/layout/hierarchy6"/>
    <dgm:cxn modelId="{8F1DE4C5-B1FD-4720-A74B-8D9C93AAF377}" type="presParOf" srcId="{ACF750EF-5E15-43F8-BAB8-3FB73CFD9E4C}" destId="{AB2D0778-E3E7-4D7B-BFFE-73F06B94AAA0}" srcOrd="1" destOrd="0" presId="urn:microsoft.com/office/officeart/2005/8/layout/hierarchy6"/>
    <dgm:cxn modelId="{F3CAABF3-7481-418B-B39D-5F58D80B3A05}" type="presParOf" srcId="{0FDEE78E-8708-4578-82C6-6CB0D150F977}" destId="{81D73842-D966-420B-9F3D-7E7D65F37A51}" srcOrd="3" destOrd="0" presId="urn:microsoft.com/office/officeart/2005/8/layout/hierarchy6"/>
    <dgm:cxn modelId="{93AA183D-A58A-445A-B461-36F5A9C78C31}" type="presParOf" srcId="{81D73842-D966-420B-9F3D-7E7D65F37A51}" destId="{18BA9B02-EE4A-4683-B352-97865492C847}" srcOrd="0" destOrd="0" presId="urn:microsoft.com/office/officeart/2005/8/layout/hierarchy6"/>
    <dgm:cxn modelId="{892972BB-34F1-423C-8DEA-A8223BE8F7BD}" type="presParOf" srcId="{0FDEE78E-8708-4578-82C6-6CB0D150F977}" destId="{E6F18424-3C60-43FC-ABFF-415627B2A49B}" srcOrd="4" destOrd="0" presId="urn:microsoft.com/office/officeart/2005/8/layout/hierarchy6"/>
    <dgm:cxn modelId="{E95DAA1E-2258-445E-AB86-058B4D93B2D5}" type="presParOf" srcId="{E6F18424-3C60-43FC-ABFF-415627B2A49B}" destId="{461A6916-1EE0-4720-A2A2-C8392BF59186}" srcOrd="0" destOrd="0" presId="urn:microsoft.com/office/officeart/2005/8/layout/hierarchy6"/>
    <dgm:cxn modelId="{50B36D7B-351B-4D66-9DCF-5B0C593D4AB9}" type="presParOf" srcId="{E6F18424-3C60-43FC-ABFF-415627B2A49B}" destId="{3A730E4B-A006-480B-B4E3-55B196D11829}"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FBA1C81-7CBC-4042-9B21-6C0220C3654B}" type="doc">
      <dgm:prSet loTypeId="urn:microsoft.com/office/officeart/2005/8/layout/hierarchy6" loCatId="hierarchy" qsTypeId="urn:microsoft.com/office/officeart/2005/8/quickstyle/simple1" qsCatId="simple" csTypeId="urn:microsoft.com/office/officeart/2005/8/colors/colorful3" csCatId="colorful" phldr="1"/>
      <dgm:spPr/>
      <dgm:t>
        <a:bodyPr/>
        <a:lstStyle/>
        <a:p>
          <a:endParaRPr lang="en-IN"/>
        </a:p>
      </dgm:t>
    </dgm:pt>
    <dgm:pt modelId="{07C81A1C-EB69-4222-9BB8-3B4972B5B95E}">
      <dgm:prSet phldrT="[Text]"/>
      <dgm:spPr/>
      <dgm:t>
        <a:bodyPr/>
        <a:lstStyle/>
        <a:p>
          <a:r>
            <a:rPr lang="mr-IN" b="1" dirty="0">
              <a:latin typeface="Kokila" panose="020B0604020202020204" pitchFamily="34" charset="0"/>
              <a:cs typeface="Kokila" panose="020B0604020202020204" pitchFamily="34" charset="0"/>
            </a:rPr>
            <a:t>समस्या </a:t>
          </a:r>
          <a:endParaRPr lang="en-IN" b="1" dirty="0">
            <a:latin typeface="Kokila" panose="020B0604020202020204" pitchFamily="34" charset="0"/>
            <a:cs typeface="Kokila" panose="020B0604020202020204" pitchFamily="34" charset="0"/>
          </a:endParaRPr>
        </a:p>
      </dgm:t>
    </dgm:pt>
    <dgm:pt modelId="{3094640A-15D0-404A-9E7E-F3131F5D5BEB}" type="parTrans" cxnId="{C1B40A04-19B7-4C63-8C52-9D9A3D8BD8A4}">
      <dgm:prSet/>
      <dgm:spPr/>
      <dgm:t>
        <a:bodyPr/>
        <a:lstStyle/>
        <a:p>
          <a:endParaRPr lang="en-IN" b="1">
            <a:latin typeface="Kokila" panose="020B0604020202020204" pitchFamily="34" charset="0"/>
            <a:cs typeface="Kokila" panose="020B0604020202020204" pitchFamily="34" charset="0"/>
          </a:endParaRPr>
        </a:p>
      </dgm:t>
    </dgm:pt>
    <dgm:pt modelId="{B710736D-E64F-431B-9C81-BC9DFA1D1DC9}" type="sibTrans" cxnId="{C1B40A04-19B7-4C63-8C52-9D9A3D8BD8A4}">
      <dgm:prSet/>
      <dgm:spPr/>
      <dgm:t>
        <a:bodyPr/>
        <a:lstStyle/>
        <a:p>
          <a:endParaRPr lang="en-IN" b="1">
            <a:latin typeface="Kokila" panose="020B0604020202020204" pitchFamily="34" charset="0"/>
            <a:cs typeface="Kokila" panose="020B0604020202020204" pitchFamily="34" charset="0"/>
          </a:endParaRPr>
        </a:p>
      </dgm:t>
    </dgm:pt>
    <dgm:pt modelId="{27E71EC0-0259-4030-BAD2-C7F957EBBACC}">
      <dgm:prSet phldrT="[Text]"/>
      <dgm:spPr/>
      <dgm:t>
        <a:bodyPr/>
        <a:lstStyle/>
        <a:p>
          <a:r>
            <a:rPr lang="mr-IN" b="1" dirty="0">
              <a:latin typeface="Kokila" panose="020B0604020202020204" pitchFamily="34" charset="0"/>
              <a:cs typeface="Kokila" panose="020B0604020202020204" pitchFamily="34" charset="0"/>
            </a:rPr>
            <a:t>कर्ज माफी </a:t>
          </a:r>
          <a:endParaRPr lang="en-IN" b="1" dirty="0">
            <a:latin typeface="Kokila" panose="020B0604020202020204" pitchFamily="34" charset="0"/>
            <a:cs typeface="Kokila" panose="020B0604020202020204" pitchFamily="34" charset="0"/>
          </a:endParaRPr>
        </a:p>
      </dgm:t>
    </dgm:pt>
    <dgm:pt modelId="{215253ED-6503-4EA4-8762-D38947F05ECA}" type="parTrans" cxnId="{A445806F-E83C-40C9-B7E4-86FAAF2BFC87}">
      <dgm:prSet/>
      <dgm:spPr/>
      <dgm:t>
        <a:bodyPr/>
        <a:lstStyle/>
        <a:p>
          <a:endParaRPr lang="en-IN" b="1">
            <a:latin typeface="Kokila" panose="020B0604020202020204" pitchFamily="34" charset="0"/>
            <a:cs typeface="Kokila" panose="020B0604020202020204" pitchFamily="34" charset="0"/>
          </a:endParaRPr>
        </a:p>
      </dgm:t>
    </dgm:pt>
    <dgm:pt modelId="{C9C0A6AA-6BCD-46F6-85E1-37CAD5632853}" type="sibTrans" cxnId="{A445806F-E83C-40C9-B7E4-86FAAF2BFC87}">
      <dgm:prSet/>
      <dgm:spPr/>
      <dgm:t>
        <a:bodyPr/>
        <a:lstStyle/>
        <a:p>
          <a:endParaRPr lang="en-IN" b="1">
            <a:latin typeface="Kokila" panose="020B0604020202020204" pitchFamily="34" charset="0"/>
            <a:cs typeface="Kokila" panose="020B0604020202020204" pitchFamily="34" charset="0"/>
          </a:endParaRPr>
        </a:p>
      </dgm:t>
    </dgm:pt>
    <dgm:pt modelId="{87AA2100-5E19-4D65-8836-2761B4A6FC75}">
      <dgm:prSet phldrT="[Text]"/>
      <dgm:spPr/>
      <dgm:t>
        <a:bodyPr/>
        <a:lstStyle/>
        <a:p>
          <a:r>
            <a:rPr lang="en-US" b="1" dirty="0">
              <a:latin typeface="Kokila" panose="020B0604020202020204" pitchFamily="34" charset="0"/>
              <a:cs typeface="Kokila" panose="020B0604020202020204" pitchFamily="34" charset="0"/>
            </a:rPr>
            <a:t>Credit Guarantee Scheme </a:t>
          </a:r>
          <a:endParaRPr lang="en-IN" b="1" dirty="0">
            <a:latin typeface="Kokila" panose="020B0604020202020204" pitchFamily="34" charset="0"/>
            <a:cs typeface="Kokila" panose="020B0604020202020204" pitchFamily="34" charset="0"/>
          </a:endParaRPr>
        </a:p>
      </dgm:t>
    </dgm:pt>
    <dgm:pt modelId="{19D4CB19-25E6-4555-A4AB-2A18B6C047A6}" type="parTrans" cxnId="{1549FE8F-7C48-4B2A-9436-3C372D18B448}">
      <dgm:prSet/>
      <dgm:spPr/>
      <dgm:t>
        <a:bodyPr/>
        <a:lstStyle/>
        <a:p>
          <a:endParaRPr lang="en-IN" b="1">
            <a:latin typeface="Kokila" panose="020B0604020202020204" pitchFamily="34" charset="0"/>
            <a:cs typeface="Kokila" panose="020B0604020202020204" pitchFamily="34" charset="0"/>
          </a:endParaRPr>
        </a:p>
      </dgm:t>
    </dgm:pt>
    <dgm:pt modelId="{B3C6B8AE-E819-4ED0-9576-F008AE25A1F3}" type="sibTrans" cxnId="{1549FE8F-7C48-4B2A-9436-3C372D18B448}">
      <dgm:prSet/>
      <dgm:spPr/>
      <dgm:t>
        <a:bodyPr/>
        <a:lstStyle/>
        <a:p>
          <a:endParaRPr lang="en-IN" b="1">
            <a:latin typeface="Kokila" panose="020B0604020202020204" pitchFamily="34" charset="0"/>
            <a:cs typeface="Kokila" panose="020B0604020202020204" pitchFamily="34" charset="0"/>
          </a:endParaRPr>
        </a:p>
      </dgm:t>
    </dgm:pt>
    <dgm:pt modelId="{68724366-3FC8-4CCD-9EA9-360F5B433BF3}">
      <dgm:prSet phldrT="[Text]"/>
      <dgm:spPr/>
      <dgm:t>
        <a:bodyPr/>
        <a:lstStyle/>
        <a:p>
          <a:r>
            <a:rPr lang="en-IN" b="1" dirty="0">
              <a:latin typeface="Kokila" panose="020B0604020202020204" pitchFamily="34" charset="0"/>
              <a:cs typeface="Kokila" panose="020B0604020202020204" pitchFamily="34" charset="0"/>
            </a:rPr>
            <a:t>Easy entry into TReDS platform, E-commerce </a:t>
          </a:r>
        </a:p>
      </dgm:t>
    </dgm:pt>
    <dgm:pt modelId="{0FF6F8E8-C108-400A-8D0A-957E2368BF76}" type="parTrans" cxnId="{A9238B3A-82DB-46EC-8147-CE6BFE28314B}">
      <dgm:prSet/>
      <dgm:spPr/>
      <dgm:t>
        <a:bodyPr/>
        <a:lstStyle/>
        <a:p>
          <a:endParaRPr lang="en-IN" b="1">
            <a:latin typeface="Kokila" panose="020B0604020202020204" pitchFamily="34" charset="0"/>
            <a:cs typeface="Kokila" panose="020B0604020202020204" pitchFamily="34" charset="0"/>
          </a:endParaRPr>
        </a:p>
      </dgm:t>
    </dgm:pt>
    <dgm:pt modelId="{86064C6D-13F8-4D96-A81D-A1B8D42442AA}" type="sibTrans" cxnId="{A9238B3A-82DB-46EC-8147-CE6BFE28314B}">
      <dgm:prSet/>
      <dgm:spPr/>
      <dgm:t>
        <a:bodyPr/>
        <a:lstStyle/>
        <a:p>
          <a:endParaRPr lang="en-IN" b="1">
            <a:latin typeface="Kokila" panose="020B0604020202020204" pitchFamily="34" charset="0"/>
            <a:cs typeface="Kokila" panose="020B0604020202020204" pitchFamily="34" charset="0"/>
          </a:endParaRPr>
        </a:p>
      </dgm:t>
    </dgm:pt>
    <dgm:pt modelId="{5AB77E38-B9AD-438F-8A2D-EF860CC6B4C3}">
      <dgm:prSet phldrT="[Text]"/>
      <dgm:spPr/>
      <dgm:t>
        <a:bodyPr/>
        <a:lstStyle/>
        <a:p>
          <a:r>
            <a:rPr lang="mr-IN" b="1" dirty="0">
              <a:latin typeface="Kokila" panose="020B0604020202020204" pitchFamily="34" charset="0"/>
              <a:cs typeface="Kokila" panose="020B0604020202020204" pitchFamily="34" charset="0"/>
            </a:rPr>
            <a:t> केंद्रीय भुगतान </a:t>
          </a:r>
          <a:endParaRPr lang="en-IN" b="1" dirty="0">
            <a:latin typeface="Kokila" panose="020B0604020202020204" pitchFamily="34" charset="0"/>
            <a:cs typeface="Kokila" panose="020B0604020202020204" pitchFamily="34" charset="0"/>
          </a:endParaRPr>
        </a:p>
      </dgm:t>
    </dgm:pt>
    <dgm:pt modelId="{5715349B-0B9C-44D1-95B1-56D32D6C1E76}" type="parTrans" cxnId="{083DD5C0-48E4-48A3-A6BF-157172A03136}">
      <dgm:prSet/>
      <dgm:spPr/>
      <dgm:t>
        <a:bodyPr/>
        <a:lstStyle/>
        <a:p>
          <a:endParaRPr lang="en-IN" b="1">
            <a:latin typeface="Kokila" panose="020B0604020202020204" pitchFamily="34" charset="0"/>
            <a:cs typeface="Kokila" panose="020B0604020202020204" pitchFamily="34" charset="0"/>
          </a:endParaRPr>
        </a:p>
      </dgm:t>
    </dgm:pt>
    <dgm:pt modelId="{8FD76ED5-5658-4D8C-9728-9CA8B67870CB}" type="sibTrans" cxnId="{083DD5C0-48E4-48A3-A6BF-157172A03136}">
      <dgm:prSet/>
      <dgm:spPr/>
      <dgm:t>
        <a:bodyPr/>
        <a:lstStyle/>
        <a:p>
          <a:endParaRPr lang="en-IN" b="1">
            <a:latin typeface="Kokila" panose="020B0604020202020204" pitchFamily="34" charset="0"/>
            <a:cs typeface="Kokila" panose="020B0604020202020204" pitchFamily="34" charset="0"/>
          </a:endParaRPr>
        </a:p>
      </dgm:t>
    </dgm:pt>
    <dgm:pt modelId="{DEB7A853-AFA9-4BD4-9A07-44B859FC8A9B}">
      <dgm:prSet phldrT="[Text]"/>
      <dgm:spPr/>
      <dgm:t>
        <a:bodyPr/>
        <a:lstStyle/>
        <a:p>
          <a:r>
            <a:rPr lang="en-IN" b="1" dirty="0">
              <a:latin typeface="Kokila" panose="020B0604020202020204" pitchFamily="34" charset="0"/>
              <a:cs typeface="Kokila" panose="020B0604020202020204" pitchFamily="34" charset="0"/>
            </a:rPr>
            <a:t>More SEBI Branches</a:t>
          </a:r>
        </a:p>
      </dgm:t>
    </dgm:pt>
    <dgm:pt modelId="{EA8E005E-69F6-44D5-982A-AFF8E10E245F}" type="parTrans" cxnId="{A27D7032-09D7-4AFA-AB82-720C9A103B67}">
      <dgm:prSet/>
      <dgm:spPr/>
      <dgm:t>
        <a:bodyPr/>
        <a:lstStyle/>
        <a:p>
          <a:endParaRPr lang="en-IN" b="1">
            <a:latin typeface="Kokila" panose="020B0604020202020204" pitchFamily="34" charset="0"/>
            <a:cs typeface="Kokila" panose="020B0604020202020204" pitchFamily="34" charset="0"/>
          </a:endParaRPr>
        </a:p>
      </dgm:t>
    </dgm:pt>
    <dgm:pt modelId="{A021B799-2549-476F-818B-EE991208C36C}" type="sibTrans" cxnId="{A27D7032-09D7-4AFA-AB82-720C9A103B67}">
      <dgm:prSet/>
      <dgm:spPr/>
      <dgm:t>
        <a:bodyPr/>
        <a:lstStyle/>
        <a:p>
          <a:endParaRPr lang="en-IN" b="1">
            <a:latin typeface="Kokila" panose="020B0604020202020204" pitchFamily="34" charset="0"/>
            <a:cs typeface="Kokila" panose="020B0604020202020204" pitchFamily="34" charset="0"/>
          </a:endParaRPr>
        </a:p>
      </dgm:t>
    </dgm:pt>
    <dgm:pt modelId="{4F300F35-D1BA-42BD-B1F6-BA464E5432C9}">
      <dgm:prSet phldrT="[Text]"/>
      <dgm:spPr/>
      <dgm:t>
        <a:bodyPr/>
        <a:lstStyle/>
        <a:p>
          <a:r>
            <a:rPr lang="mr-IN" b="1" dirty="0">
              <a:latin typeface="Kokila" panose="020B0604020202020204" pitchFamily="34" charset="0"/>
              <a:cs typeface="Kokila" panose="020B0604020202020204" pitchFamily="34" charset="0"/>
            </a:rPr>
            <a:t>अस्तित्व धोक्यात ? नोटबंदी , जी एस टी , कोविड महामंदी </a:t>
          </a:r>
          <a:endParaRPr lang="en-IN" b="1" dirty="0">
            <a:latin typeface="Kokila" panose="020B0604020202020204" pitchFamily="34" charset="0"/>
            <a:cs typeface="Kokila" panose="020B0604020202020204" pitchFamily="34" charset="0"/>
          </a:endParaRPr>
        </a:p>
      </dgm:t>
    </dgm:pt>
    <dgm:pt modelId="{4BBCF930-AE3A-4765-B928-B05C912C7F5B}" type="parTrans" cxnId="{D60A3A8B-51E4-4665-99BB-99474B3F5B24}">
      <dgm:prSet/>
      <dgm:spPr/>
      <dgm:t>
        <a:bodyPr/>
        <a:lstStyle/>
        <a:p>
          <a:endParaRPr lang="en-IN" b="1">
            <a:latin typeface="Kokila" panose="020B0604020202020204" pitchFamily="34" charset="0"/>
            <a:cs typeface="Kokila" panose="020B0604020202020204" pitchFamily="34" charset="0"/>
          </a:endParaRPr>
        </a:p>
      </dgm:t>
    </dgm:pt>
    <dgm:pt modelId="{8187A79E-DE34-4609-AD36-BFDB5F9D10DF}" type="sibTrans" cxnId="{D60A3A8B-51E4-4665-99BB-99474B3F5B24}">
      <dgm:prSet/>
      <dgm:spPr/>
      <dgm:t>
        <a:bodyPr/>
        <a:lstStyle/>
        <a:p>
          <a:endParaRPr lang="en-IN" b="1">
            <a:latin typeface="Kokila" panose="020B0604020202020204" pitchFamily="34" charset="0"/>
            <a:cs typeface="Kokila" panose="020B0604020202020204" pitchFamily="34" charset="0"/>
          </a:endParaRPr>
        </a:p>
      </dgm:t>
    </dgm:pt>
    <dgm:pt modelId="{0F1DE5DA-AE04-4966-969E-CAA1685048C8}">
      <dgm:prSet phldrT="[Text]"/>
      <dgm:spPr/>
      <dgm:t>
        <a:bodyPr/>
        <a:lstStyle/>
        <a:p>
          <a:r>
            <a:rPr lang="mr-IN" b="1" dirty="0">
              <a:latin typeface="Kokila" panose="020B0604020202020204" pitchFamily="34" charset="0"/>
              <a:cs typeface="Kokila" panose="020B0604020202020204" pitchFamily="34" charset="0"/>
            </a:rPr>
            <a:t>सरकार चे प्रयत्न  – आत्मनिर्भर योजना, </a:t>
          </a:r>
          <a:r>
            <a:rPr lang="en-IN" b="1" dirty="0">
              <a:latin typeface="Kokila" panose="020B0604020202020204" pitchFamily="34" charset="0"/>
              <a:cs typeface="Kokila" panose="020B0604020202020204" pitchFamily="34" charset="0"/>
            </a:rPr>
            <a:t>mudra Loan </a:t>
          </a:r>
          <a:r>
            <a:rPr lang="mr-IN" b="1" dirty="0">
              <a:latin typeface="Kokila" panose="020B0604020202020204" pitchFamily="34" charset="0"/>
              <a:cs typeface="Kokila" panose="020B0604020202020204" pitchFamily="34" charset="0"/>
            </a:rPr>
            <a:t> </a:t>
          </a:r>
          <a:endParaRPr lang="en-IN" b="1" dirty="0">
            <a:latin typeface="Kokila" panose="020B0604020202020204" pitchFamily="34" charset="0"/>
            <a:cs typeface="Kokila" panose="020B0604020202020204" pitchFamily="34" charset="0"/>
          </a:endParaRPr>
        </a:p>
      </dgm:t>
    </dgm:pt>
    <dgm:pt modelId="{E2F336A9-0D63-40F4-B911-C59FD25A87E1}" type="parTrans" cxnId="{8F8795EC-8722-452F-B91E-0C9E3C42B0B3}">
      <dgm:prSet/>
      <dgm:spPr/>
      <dgm:t>
        <a:bodyPr/>
        <a:lstStyle/>
        <a:p>
          <a:endParaRPr lang="en-IN" b="1">
            <a:latin typeface="Kokila" panose="020B0604020202020204" pitchFamily="34" charset="0"/>
            <a:cs typeface="Kokila" panose="020B0604020202020204" pitchFamily="34" charset="0"/>
          </a:endParaRPr>
        </a:p>
      </dgm:t>
    </dgm:pt>
    <dgm:pt modelId="{DB2404C4-8728-4F3E-AF8D-B178B996B6BB}" type="sibTrans" cxnId="{8F8795EC-8722-452F-B91E-0C9E3C42B0B3}">
      <dgm:prSet/>
      <dgm:spPr/>
      <dgm:t>
        <a:bodyPr/>
        <a:lstStyle/>
        <a:p>
          <a:endParaRPr lang="en-IN" b="1">
            <a:latin typeface="Kokila" panose="020B0604020202020204" pitchFamily="34" charset="0"/>
            <a:cs typeface="Kokila" panose="020B0604020202020204" pitchFamily="34" charset="0"/>
          </a:endParaRPr>
        </a:p>
      </dgm:t>
    </dgm:pt>
    <dgm:pt modelId="{CCFD9835-6C99-4452-880B-39AC7104F4DF}">
      <dgm:prSet phldrT="[Text]"/>
      <dgm:spPr/>
      <dgm:t>
        <a:bodyPr/>
        <a:lstStyle/>
        <a:p>
          <a:r>
            <a:rPr lang="mr-IN" b="1" dirty="0">
              <a:latin typeface="Kokila" panose="020B0604020202020204" pitchFamily="34" charset="0"/>
              <a:cs typeface="Kokila" panose="020B0604020202020204" pitchFamily="34" charset="0"/>
            </a:rPr>
            <a:t>२०२४ चे बदल – </a:t>
          </a:r>
          <a:r>
            <a:rPr lang="en-IN" b="1" dirty="0">
              <a:latin typeface="Kokila" panose="020B0604020202020204" pitchFamily="34" charset="0"/>
              <a:cs typeface="Kokila" panose="020B0604020202020204" pitchFamily="34" charset="0"/>
            </a:rPr>
            <a:t>Special Attention </a:t>
          </a:r>
        </a:p>
      </dgm:t>
    </dgm:pt>
    <dgm:pt modelId="{9BEDD5AB-961D-4424-BD2B-4EF67AFFEF79}" type="parTrans" cxnId="{4CCF15AC-BAA5-42B2-A52B-DDC0EE72F710}">
      <dgm:prSet/>
      <dgm:spPr/>
      <dgm:t>
        <a:bodyPr/>
        <a:lstStyle/>
        <a:p>
          <a:endParaRPr lang="en-IN" b="1">
            <a:latin typeface="Kokila" panose="020B0604020202020204" pitchFamily="34" charset="0"/>
            <a:cs typeface="Kokila" panose="020B0604020202020204" pitchFamily="34" charset="0"/>
          </a:endParaRPr>
        </a:p>
      </dgm:t>
    </dgm:pt>
    <dgm:pt modelId="{FFF832C2-C916-4BE0-84AE-CA8BD2208D9F}" type="sibTrans" cxnId="{4CCF15AC-BAA5-42B2-A52B-DDC0EE72F710}">
      <dgm:prSet/>
      <dgm:spPr/>
      <dgm:t>
        <a:bodyPr/>
        <a:lstStyle/>
        <a:p>
          <a:endParaRPr lang="en-IN" b="1">
            <a:latin typeface="Kokila" panose="020B0604020202020204" pitchFamily="34" charset="0"/>
            <a:cs typeface="Kokila" panose="020B0604020202020204" pitchFamily="34" charset="0"/>
          </a:endParaRPr>
        </a:p>
      </dgm:t>
    </dgm:pt>
    <dgm:pt modelId="{98DB35F1-B831-4492-ABAC-D4C1029CEA90}">
      <dgm:prSet phldrT="[Text]"/>
      <dgm:spPr/>
      <dgm:t>
        <a:bodyPr/>
        <a:lstStyle/>
        <a:p>
          <a:r>
            <a:rPr lang="en-US" b="1" dirty="0">
              <a:latin typeface="Kokila" panose="020B0604020202020204" pitchFamily="34" charset="0"/>
              <a:cs typeface="Kokila" panose="020B0604020202020204" pitchFamily="34" charset="0"/>
            </a:rPr>
            <a:t>Enhanced Mudra Loan from 10 to 20 lakh</a:t>
          </a:r>
          <a:endParaRPr lang="en-IN" b="1" dirty="0">
            <a:latin typeface="Kokila" panose="020B0604020202020204" pitchFamily="34" charset="0"/>
            <a:cs typeface="Kokila" panose="020B0604020202020204" pitchFamily="34" charset="0"/>
          </a:endParaRPr>
        </a:p>
      </dgm:t>
    </dgm:pt>
    <dgm:pt modelId="{CB9AB26F-8B09-44D1-A6DA-3DEDC8074F9F}" type="parTrans" cxnId="{B309B85B-43A1-485D-A6B4-55885A2BB2F5}">
      <dgm:prSet/>
      <dgm:spPr/>
      <dgm:t>
        <a:bodyPr/>
        <a:lstStyle/>
        <a:p>
          <a:endParaRPr lang="en-IN" b="1"/>
        </a:p>
      </dgm:t>
    </dgm:pt>
    <dgm:pt modelId="{E0BFE088-0F6A-4BA9-9F5B-B939E3EF5DB1}" type="sibTrans" cxnId="{B309B85B-43A1-485D-A6B4-55885A2BB2F5}">
      <dgm:prSet/>
      <dgm:spPr/>
      <dgm:t>
        <a:bodyPr/>
        <a:lstStyle/>
        <a:p>
          <a:endParaRPr lang="en-IN" b="1"/>
        </a:p>
      </dgm:t>
    </dgm:pt>
    <dgm:pt modelId="{B0130ECF-9C3A-4D8C-872F-54AEDA658187}" type="pres">
      <dgm:prSet presAssocID="{FFBA1C81-7CBC-4042-9B21-6C0220C3654B}" presName="mainComposite" presStyleCnt="0">
        <dgm:presLayoutVars>
          <dgm:chPref val="1"/>
          <dgm:dir/>
          <dgm:animOne val="branch"/>
          <dgm:animLvl val="lvl"/>
          <dgm:resizeHandles val="exact"/>
        </dgm:presLayoutVars>
      </dgm:prSet>
      <dgm:spPr/>
    </dgm:pt>
    <dgm:pt modelId="{42C63D3A-7502-4E4C-91B0-067E447C7DFF}" type="pres">
      <dgm:prSet presAssocID="{FFBA1C81-7CBC-4042-9B21-6C0220C3654B}" presName="hierFlow" presStyleCnt="0"/>
      <dgm:spPr/>
    </dgm:pt>
    <dgm:pt modelId="{155AF6B9-78F4-47B7-8366-6E6226DB9FE7}" type="pres">
      <dgm:prSet presAssocID="{FFBA1C81-7CBC-4042-9B21-6C0220C3654B}" presName="firstBuf" presStyleCnt="0"/>
      <dgm:spPr/>
    </dgm:pt>
    <dgm:pt modelId="{C07F65B4-CF67-4DF7-8023-42AC4FB778D2}" type="pres">
      <dgm:prSet presAssocID="{FFBA1C81-7CBC-4042-9B21-6C0220C3654B}" presName="hierChild1" presStyleCnt="0">
        <dgm:presLayoutVars>
          <dgm:chPref val="1"/>
          <dgm:animOne val="branch"/>
          <dgm:animLvl val="lvl"/>
        </dgm:presLayoutVars>
      </dgm:prSet>
      <dgm:spPr/>
    </dgm:pt>
    <dgm:pt modelId="{E8EE83E9-035E-46F4-BCC8-E314CB49F066}" type="pres">
      <dgm:prSet presAssocID="{07C81A1C-EB69-4222-9BB8-3B4972B5B95E}" presName="Name14" presStyleCnt="0"/>
      <dgm:spPr/>
    </dgm:pt>
    <dgm:pt modelId="{05BAD534-166F-4364-8553-D92827213925}" type="pres">
      <dgm:prSet presAssocID="{07C81A1C-EB69-4222-9BB8-3B4972B5B95E}" presName="level1Shape" presStyleLbl="node0" presStyleIdx="0" presStyleCnt="1">
        <dgm:presLayoutVars>
          <dgm:chPref val="3"/>
        </dgm:presLayoutVars>
      </dgm:prSet>
      <dgm:spPr/>
    </dgm:pt>
    <dgm:pt modelId="{13274195-1595-4A81-8673-4C9AE5259A2B}" type="pres">
      <dgm:prSet presAssocID="{07C81A1C-EB69-4222-9BB8-3B4972B5B95E}" presName="hierChild2" presStyleCnt="0"/>
      <dgm:spPr/>
    </dgm:pt>
    <dgm:pt modelId="{1580155A-D533-4E85-8344-813E7DF2AC09}" type="pres">
      <dgm:prSet presAssocID="{215253ED-6503-4EA4-8762-D38947F05ECA}" presName="Name19" presStyleLbl="parChTrans1D2" presStyleIdx="0" presStyleCnt="2"/>
      <dgm:spPr/>
    </dgm:pt>
    <dgm:pt modelId="{63E56520-04BB-4CF2-894F-8E3EC4D42549}" type="pres">
      <dgm:prSet presAssocID="{27E71EC0-0259-4030-BAD2-C7F957EBBACC}" presName="Name21" presStyleCnt="0"/>
      <dgm:spPr/>
    </dgm:pt>
    <dgm:pt modelId="{D813C6BF-3FB1-4AEB-9FD3-5A185D283706}" type="pres">
      <dgm:prSet presAssocID="{27E71EC0-0259-4030-BAD2-C7F957EBBACC}" presName="level2Shape" presStyleLbl="node2" presStyleIdx="0" presStyleCnt="2"/>
      <dgm:spPr/>
    </dgm:pt>
    <dgm:pt modelId="{958D25B3-794A-4528-9C52-A66B3B4637FE}" type="pres">
      <dgm:prSet presAssocID="{27E71EC0-0259-4030-BAD2-C7F957EBBACC}" presName="hierChild3" presStyleCnt="0"/>
      <dgm:spPr/>
    </dgm:pt>
    <dgm:pt modelId="{29D616F1-5E90-4366-B73E-72EA9F77653E}" type="pres">
      <dgm:prSet presAssocID="{19D4CB19-25E6-4555-A4AB-2A18B6C047A6}" presName="Name19" presStyleLbl="parChTrans1D3" presStyleIdx="0" presStyleCnt="4"/>
      <dgm:spPr/>
    </dgm:pt>
    <dgm:pt modelId="{1E46FC66-7FFE-4C17-83D7-8F3EF337CD0F}" type="pres">
      <dgm:prSet presAssocID="{87AA2100-5E19-4D65-8836-2761B4A6FC75}" presName="Name21" presStyleCnt="0"/>
      <dgm:spPr/>
    </dgm:pt>
    <dgm:pt modelId="{DC6A1B6B-3AFD-40F3-BC7F-67CD27C63E71}" type="pres">
      <dgm:prSet presAssocID="{87AA2100-5E19-4D65-8836-2761B4A6FC75}" presName="level2Shape" presStyleLbl="node3" presStyleIdx="0" presStyleCnt="4"/>
      <dgm:spPr/>
    </dgm:pt>
    <dgm:pt modelId="{EE0B0D08-55E2-4B7F-820C-C382D0BA30DE}" type="pres">
      <dgm:prSet presAssocID="{87AA2100-5E19-4D65-8836-2761B4A6FC75}" presName="hierChild3" presStyleCnt="0"/>
      <dgm:spPr/>
    </dgm:pt>
    <dgm:pt modelId="{4C10C8DB-E473-46E9-A4A3-76D7D748E7D8}" type="pres">
      <dgm:prSet presAssocID="{CB9AB26F-8B09-44D1-A6DA-3DEDC8074F9F}" presName="Name19" presStyleLbl="parChTrans1D3" presStyleIdx="1" presStyleCnt="4"/>
      <dgm:spPr/>
    </dgm:pt>
    <dgm:pt modelId="{DE328864-A8F6-4245-9244-78F34CFE8A91}" type="pres">
      <dgm:prSet presAssocID="{98DB35F1-B831-4492-ABAC-D4C1029CEA90}" presName="Name21" presStyleCnt="0"/>
      <dgm:spPr/>
    </dgm:pt>
    <dgm:pt modelId="{1B9B381F-14B0-4F60-A04B-1B12EFD1AE52}" type="pres">
      <dgm:prSet presAssocID="{98DB35F1-B831-4492-ABAC-D4C1029CEA90}" presName="level2Shape" presStyleLbl="node3" presStyleIdx="1" presStyleCnt="4"/>
      <dgm:spPr/>
    </dgm:pt>
    <dgm:pt modelId="{F11C43A4-5FBF-406C-8964-D0D59E31EDAC}" type="pres">
      <dgm:prSet presAssocID="{98DB35F1-B831-4492-ABAC-D4C1029CEA90}" presName="hierChild3" presStyleCnt="0"/>
      <dgm:spPr/>
    </dgm:pt>
    <dgm:pt modelId="{16E904FD-8A5F-45D8-A5AD-086F1A193639}" type="pres">
      <dgm:prSet presAssocID="{0FF6F8E8-C108-400A-8D0A-957E2368BF76}" presName="Name19" presStyleLbl="parChTrans1D3" presStyleIdx="2" presStyleCnt="4"/>
      <dgm:spPr/>
    </dgm:pt>
    <dgm:pt modelId="{B2589D2A-A4EA-43C4-A417-7CA952B73DA0}" type="pres">
      <dgm:prSet presAssocID="{68724366-3FC8-4CCD-9EA9-360F5B433BF3}" presName="Name21" presStyleCnt="0"/>
      <dgm:spPr/>
    </dgm:pt>
    <dgm:pt modelId="{BB3650E1-802C-43AE-8DEF-23E486D0651B}" type="pres">
      <dgm:prSet presAssocID="{68724366-3FC8-4CCD-9EA9-360F5B433BF3}" presName="level2Shape" presStyleLbl="node3" presStyleIdx="2" presStyleCnt="4"/>
      <dgm:spPr/>
    </dgm:pt>
    <dgm:pt modelId="{F843BA30-41AE-4EDD-B93C-AE690F57B3FB}" type="pres">
      <dgm:prSet presAssocID="{68724366-3FC8-4CCD-9EA9-360F5B433BF3}" presName="hierChild3" presStyleCnt="0"/>
      <dgm:spPr/>
    </dgm:pt>
    <dgm:pt modelId="{3120AE63-1A50-4B30-A020-19C180E483F7}" type="pres">
      <dgm:prSet presAssocID="{5715349B-0B9C-44D1-95B1-56D32D6C1E76}" presName="Name19" presStyleLbl="parChTrans1D2" presStyleIdx="1" presStyleCnt="2"/>
      <dgm:spPr/>
    </dgm:pt>
    <dgm:pt modelId="{5339BAD6-28F0-421A-82E5-1298D4E0016A}" type="pres">
      <dgm:prSet presAssocID="{5AB77E38-B9AD-438F-8A2D-EF860CC6B4C3}" presName="Name21" presStyleCnt="0"/>
      <dgm:spPr/>
    </dgm:pt>
    <dgm:pt modelId="{AE35BB69-17CF-4138-921C-52915F9E67D0}" type="pres">
      <dgm:prSet presAssocID="{5AB77E38-B9AD-438F-8A2D-EF860CC6B4C3}" presName="level2Shape" presStyleLbl="node2" presStyleIdx="1" presStyleCnt="2"/>
      <dgm:spPr/>
    </dgm:pt>
    <dgm:pt modelId="{A461E12E-15C4-489F-901E-AC48EE167091}" type="pres">
      <dgm:prSet presAssocID="{5AB77E38-B9AD-438F-8A2D-EF860CC6B4C3}" presName="hierChild3" presStyleCnt="0"/>
      <dgm:spPr/>
    </dgm:pt>
    <dgm:pt modelId="{79D86685-5656-4ABD-8B71-BAF4D961D94B}" type="pres">
      <dgm:prSet presAssocID="{EA8E005E-69F6-44D5-982A-AFF8E10E245F}" presName="Name19" presStyleLbl="parChTrans1D3" presStyleIdx="3" presStyleCnt="4"/>
      <dgm:spPr/>
    </dgm:pt>
    <dgm:pt modelId="{895AFF8E-4001-4A17-BC1A-38B2D510F192}" type="pres">
      <dgm:prSet presAssocID="{DEB7A853-AFA9-4BD4-9A07-44B859FC8A9B}" presName="Name21" presStyleCnt="0"/>
      <dgm:spPr/>
    </dgm:pt>
    <dgm:pt modelId="{0CCA30F8-4FCF-40D2-9BF0-71E7419895D9}" type="pres">
      <dgm:prSet presAssocID="{DEB7A853-AFA9-4BD4-9A07-44B859FC8A9B}" presName="level2Shape" presStyleLbl="node3" presStyleIdx="3" presStyleCnt="4"/>
      <dgm:spPr/>
    </dgm:pt>
    <dgm:pt modelId="{62BE6D61-FA78-4156-BB4E-E1242CD0A7FE}" type="pres">
      <dgm:prSet presAssocID="{DEB7A853-AFA9-4BD4-9A07-44B859FC8A9B}" presName="hierChild3" presStyleCnt="0"/>
      <dgm:spPr/>
    </dgm:pt>
    <dgm:pt modelId="{0FDEE78E-8708-4578-82C6-6CB0D150F977}" type="pres">
      <dgm:prSet presAssocID="{FFBA1C81-7CBC-4042-9B21-6C0220C3654B}" presName="bgShapesFlow" presStyleCnt="0"/>
      <dgm:spPr/>
    </dgm:pt>
    <dgm:pt modelId="{BC32DB4B-84CA-46FD-A658-4E9EFACD52B7}" type="pres">
      <dgm:prSet presAssocID="{4F300F35-D1BA-42BD-B1F6-BA464E5432C9}" presName="rectComp" presStyleCnt="0"/>
      <dgm:spPr/>
    </dgm:pt>
    <dgm:pt modelId="{C8984E57-5B34-4578-BF1A-A77260C5E80C}" type="pres">
      <dgm:prSet presAssocID="{4F300F35-D1BA-42BD-B1F6-BA464E5432C9}" presName="bgRect" presStyleLbl="bgShp" presStyleIdx="0" presStyleCnt="3"/>
      <dgm:spPr/>
    </dgm:pt>
    <dgm:pt modelId="{C901E0AF-159F-4A82-A08E-BE2CF06E1D8F}" type="pres">
      <dgm:prSet presAssocID="{4F300F35-D1BA-42BD-B1F6-BA464E5432C9}" presName="bgRectTx" presStyleLbl="bgShp" presStyleIdx="0" presStyleCnt="3">
        <dgm:presLayoutVars>
          <dgm:bulletEnabled val="1"/>
        </dgm:presLayoutVars>
      </dgm:prSet>
      <dgm:spPr/>
    </dgm:pt>
    <dgm:pt modelId="{235B9D27-0DB8-48CF-94F1-1143EB456AC4}" type="pres">
      <dgm:prSet presAssocID="{4F300F35-D1BA-42BD-B1F6-BA464E5432C9}" presName="spComp" presStyleCnt="0"/>
      <dgm:spPr/>
    </dgm:pt>
    <dgm:pt modelId="{B7FCC3D3-F608-4DD1-9374-2EAC2850EC73}" type="pres">
      <dgm:prSet presAssocID="{4F300F35-D1BA-42BD-B1F6-BA464E5432C9}" presName="vSp" presStyleCnt="0"/>
      <dgm:spPr/>
    </dgm:pt>
    <dgm:pt modelId="{ACF750EF-5E15-43F8-BAB8-3FB73CFD9E4C}" type="pres">
      <dgm:prSet presAssocID="{0F1DE5DA-AE04-4966-969E-CAA1685048C8}" presName="rectComp" presStyleCnt="0"/>
      <dgm:spPr/>
    </dgm:pt>
    <dgm:pt modelId="{8FF0B3AB-4D66-41E7-85CD-438118E8AB9B}" type="pres">
      <dgm:prSet presAssocID="{0F1DE5DA-AE04-4966-969E-CAA1685048C8}" presName="bgRect" presStyleLbl="bgShp" presStyleIdx="1" presStyleCnt="3"/>
      <dgm:spPr/>
    </dgm:pt>
    <dgm:pt modelId="{AB2D0778-E3E7-4D7B-BFFE-73F06B94AAA0}" type="pres">
      <dgm:prSet presAssocID="{0F1DE5DA-AE04-4966-969E-CAA1685048C8}" presName="bgRectTx" presStyleLbl="bgShp" presStyleIdx="1" presStyleCnt="3">
        <dgm:presLayoutVars>
          <dgm:bulletEnabled val="1"/>
        </dgm:presLayoutVars>
      </dgm:prSet>
      <dgm:spPr/>
    </dgm:pt>
    <dgm:pt modelId="{81D73842-D966-420B-9F3D-7E7D65F37A51}" type="pres">
      <dgm:prSet presAssocID="{0F1DE5DA-AE04-4966-969E-CAA1685048C8}" presName="spComp" presStyleCnt="0"/>
      <dgm:spPr/>
    </dgm:pt>
    <dgm:pt modelId="{18BA9B02-EE4A-4683-B352-97865492C847}" type="pres">
      <dgm:prSet presAssocID="{0F1DE5DA-AE04-4966-969E-CAA1685048C8}" presName="vSp" presStyleCnt="0"/>
      <dgm:spPr/>
    </dgm:pt>
    <dgm:pt modelId="{E6F18424-3C60-43FC-ABFF-415627B2A49B}" type="pres">
      <dgm:prSet presAssocID="{CCFD9835-6C99-4452-880B-39AC7104F4DF}" presName="rectComp" presStyleCnt="0"/>
      <dgm:spPr/>
    </dgm:pt>
    <dgm:pt modelId="{461A6916-1EE0-4720-A2A2-C8392BF59186}" type="pres">
      <dgm:prSet presAssocID="{CCFD9835-6C99-4452-880B-39AC7104F4DF}" presName="bgRect" presStyleLbl="bgShp" presStyleIdx="2" presStyleCnt="3"/>
      <dgm:spPr/>
    </dgm:pt>
    <dgm:pt modelId="{3A730E4B-A006-480B-B4E3-55B196D11829}" type="pres">
      <dgm:prSet presAssocID="{CCFD9835-6C99-4452-880B-39AC7104F4DF}" presName="bgRectTx" presStyleLbl="bgShp" presStyleIdx="2" presStyleCnt="3">
        <dgm:presLayoutVars>
          <dgm:bulletEnabled val="1"/>
        </dgm:presLayoutVars>
      </dgm:prSet>
      <dgm:spPr/>
    </dgm:pt>
  </dgm:ptLst>
  <dgm:cxnLst>
    <dgm:cxn modelId="{1D37ED00-C699-4E3B-9967-CAE7CE4DEE0E}" type="presOf" srcId="{0F1DE5DA-AE04-4966-969E-CAA1685048C8}" destId="{8FF0B3AB-4D66-41E7-85CD-438118E8AB9B}" srcOrd="0" destOrd="0" presId="urn:microsoft.com/office/officeart/2005/8/layout/hierarchy6"/>
    <dgm:cxn modelId="{C1B40A04-19B7-4C63-8C52-9D9A3D8BD8A4}" srcId="{FFBA1C81-7CBC-4042-9B21-6C0220C3654B}" destId="{07C81A1C-EB69-4222-9BB8-3B4972B5B95E}" srcOrd="0" destOrd="0" parTransId="{3094640A-15D0-404A-9E7E-F3131F5D5BEB}" sibTransId="{B710736D-E64F-431B-9C81-BC9DFA1D1DC9}"/>
    <dgm:cxn modelId="{18335204-CA62-4097-B77D-978B7D8B4834}" type="presOf" srcId="{0FF6F8E8-C108-400A-8D0A-957E2368BF76}" destId="{16E904FD-8A5F-45D8-A5AD-086F1A193639}" srcOrd="0" destOrd="0" presId="urn:microsoft.com/office/officeart/2005/8/layout/hierarchy6"/>
    <dgm:cxn modelId="{A91B3707-8577-4AB4-9DF6-54244BFA80E5}" type="presOf" srcId="{CB9AB26F-8B09-44D1-A6DA-3DEDC8074F9F}" destId="{4C10C8DB-E473-46E9-A4A3-76D7D748E7D8}" srcOrd="0" destOrd="0" presId="urn:microsoft.com/office/officeart/2005/8/layout/hierarchy6"/>
    <dgm:cxn modelId="{1BF02D0D-7E6C-49B4-9A6B-B559AB8210D8}" type="presOf" srcId="{EA8E005E-69F6-44D5-982A-AFF8E10E245F}" destId="{79D86685-5656-4ABD-8B71-BAF4D961D94B}" srcOrd="0" destOrd="0" presId="urn:microsoft.com/office/officeart/2005/8/layout/hierarchy6"/>
    <dgm:cxn modelId="{817C6228-EC45-42D5-BCAB-C164B06496C0}" type="presOf" srcId="{FFBA1C81-7CBC-4042-9B21-6C0220C3654B}" destId="{B0130ECF-9C3A-4D8C-872F-54AEDA658187}" srcOrd="0" destOrd="0" presId="urn:microsoft.com/office/officeart/2005/8/layout/hierarchy6"/>
    <dgm:cxn modelId="{A0123730-A501-4307-9794-C79BAD922F42}" type="presOf" srcId="{07C81A1C-EB69-4222-9BB8-3B4972B5B95E}" destId="{05BAD534-166F-4364-8553-D92827213925}" srcOrd="0" destOrd="0" presId="urn:microsoft.com/office/officeart/2005/8/layout/hierarchy6"/>
    <dgm:cxn modelId="{A27D7032-09D7-4AFA-AB82-720C9A103B67}" srcId="{5AB77E38-B9AD-438F-8A2D-EF860CC6B4C3}" destId="{DEB7A853-AFA9-4BD4-9A07-44B859FC8A9B}" srcOrd="0" destOrd="0" parTransId="{EA8E005E-69F6-44D5-982A-AFF8E10E245F}" sibTransId="{A021B799-2549-476F-818B-EE991208C36C}"/>
    <dgm:cxn modelId="{A9238B3A-82DB-46EC-8147-CE6BFE28314B}" srcId="{27E71EC0-0259-4030-BAD2-C7F957EBBACC}" destId="{68724366-3FC8-4CCD-9EA9-360F5B433BF3}" srcOrd="2" destOrd="0" parTransId="{0FF6F8E8-C108-400A-8D0A-957E2368BF76}" sibTransId="{86064C6D-13F8-4D96-A81D-A1B8D42442AA}"/>
    <dgm:cxn modelId="{B309B85B-43A1-485D-A6B4-55885A2BB2F5}" srcId="{27E71EC0-0259-4030-BAD2-C7F957EBBACC}" destId="{98DB35F1-B831-4492-ABAC-D4C1029CEA90}" srcOrd="1" destOrd="0" parTransId="{CB9AB26F-8B09-44D1-A6DA-3DEDC8074F9F}" sibTransId="{E0BFE088-0F6A-4BA9-9F5B-B939E3EF5DB1}"/>
    <dgm:cxn modelId="{34ECF75E-9937-44E2-BB60-2F6872B4D363}" type="presOf" srcId="{CCFD9835-6C99-4452-880B-39AC7104F4DF}" destId="{3A730E4B-A006-480B-B4E3-55B196D11829}" srcOrd="1" destOrd="0" presId="urn:microsoft.com/office/officeart/2005/8/layout/hierarchy6"/>
    <dgm:cxn modelId="{13758565-FEC3-4709-B0B3-8637FBD59C13}" type="presOf" srcId="{19D4CB19-25E6-4555-A4AB-2A18B6C047A6}" destId="{29D616F1-5E90-4366-B73E-72EA9F77653E}" srcOrd="0" destOrd="0" presId="urn:microsoft.com/office/officeart/2005/8/layout/hierarchy6"/>
    <dgm:cxn modelId="{19773049-C6D3-4373-ACE5-9AE4C880B422}" type="presOf" srcId="{CCFD9835-6C99-4452-880B-39AC7104F4DF}" destId="{461A6916-1EE0-4720-A2A2-C8392BF59186}" srcOrd="0" destOrd="0" presId="urn:microsoft.com/office/officeart/2005/8/layout/hierarchy6"/>
    <dgm:cxn modelId="{F769684F-B290-4A6E-B595-A906B0812156}" type="presOf" srcId="{68724366-3FC8-4CCD-9EA9-360F5B433BF3}" destId="{BB3650E1-802C-43AE-8DEF-23E486D0651B}" srcOrd="0" destOrd="0" presId="urn:microsoft.com/office/officeart/2005/8/layout/hierarchy6"/>
    <dgm:cxn modelId="{A445806F-E83C-40C9-B7E4-86FAAF2BFC87}" srcId="{07C81A1C-EB69-4222-9BB8-3B4972B5B95E}" destId="{27E71EC0-0259-4030-BAD2-C7F957EBBACC}" srcOrd="0" destOrd="0" parTransId="{215253ED-6503-4EA4-8762-D38947F05ECA}" sibTransId="{C9C0A6AA-6BCD-46F6-85E1-37CAD5632853}"/>
    <dgm:cxn modelId="{3F601570-36EC-4F70-A04A-D978261DE6DA}" type="presOf" srcId="{87AA2100-5E19-4D65-8836-2761B4A6FC75}" destId="{DC6A1B6B-3AFD-40F3-BC7F-67CD27C63E71}" srcOrd="0" destOrd="0" presId="urn:microsoft.com/office/officeart/2005/8/layout/hierarchy6"/>
    <dgm:cxn modelId="{A9484B75-16B4-459E-9749-0ED0766ED75F}" type="presOf" srcId="{4F300F35-D1BA-42BD-B1F6-BA464E5432C9}" destId="{C8984E57-5B34-4578-BF1A-A77260C5E80C}" srcOrd="0" destOrd="0" presId="urn:microsoft.com/office/officeart/2005/8/layout/hierarchy6"/>
    <dgm:cxn modelId="{D60A3A8B-51E4-4665-99BB-99474B3F5B24}" srcId="{FFBA1C81-7CBC-4042-9B21-6C0220C3654B}" destId="{4F300F35-D1BA-42BD-B1F6-BA464E5432C9}" srcOrd="1" destOrd="0" parTransId="{4BBCF930-AE3A-4765-B928-B05C912C7F5B}" sibTransId="{8187A79E-DE34-4609-AD36-BFDB5F9D10DF}"/>
    <dgm:cxn modelId="{1549FE8F-7C48-4B2A-9436-3C372D18B448}" srcId="{27E71EC0-0259-4030-BAD2-C7F957EBBACC}" destId="{87AA2100-5E19-4D65-8836-2761B4A6FC75}" srcOrd="0" destOrd="0" parTransId="{19D4CB19-25E6-4555-A4AB-2A18B6C047A6}" sibTransId="{B3C6B8AE-E819-4ED0-9576-F008AE25A1F3}"/>
    <dgm:cxn modelId="{844A9493-010D-4797-A156-2F00E2B1DE9B}" type="presOf" srcId="{215253ED-6503-4EA4-8762-D38947F05ECA}" destId="{1580155A-D533-4E85-8344-813E7DF2AC09}" srcOrd="0" destOrd="0" presId="urn:microsoft.com/office/officeart/2005/8/layout/hierarchy6"/>
    <dgm:cxn modelId="{FEA5C996-B66A-4CDA-9C09-451338A76A8D}" type="presOf" srcId="{5AB77E38-B9AD-438F-8A2D-EF860CC6B4C3}" destId="{AE35BB69-17CF-4138-921C-52915F9E67D0}" srcOrd="0" destOrd="0" presId="urn:microsoft.com/office/officeart/2005/8/layout/hierarchy6"/>
    <dgm:cxn modelId="{5086689B-8A62-4EF7-AA67-C28B1499B5E5}" type="presOf" srcId="{27E71EC0-0259-4030-BAD2-C7F957EBBACC}" destId="{D813C6BF-3FB1-4AEB-9FD3-5A185D283706}" srcOrd="0" destOrd="0" presId="urn:microsoft.com/office/officeart/2005/8/layout/hierarchy6"/>
    <dgm:cxn modelId="{4CCF15AC-BAA5-42B2-A52B-DDC0EE72F710}" srcId="{FFBA1C81-7CBC-4042-9B21-6C0220C3654B}" destId="{CCFD9835-6C99-4452-880B-39AC7104F4DF}" srcOrd="3" destOrd="0" parTransId="{9BEDD5AB-961D-4424-BD2B-4EF67AFFEF79}" sibTransId="{FFF832C2-C916-4BE0-84AE-CA8BD2208D9F}"/>
    <dgm:cxn modelId="{EAFA56B7-9C62-4D94-9A56-F363AB88CC38}" type="presOf" srcId="{0F1DE5DA-AE04-4966-969E-CAA1685048C8}" destId="{AB2D0778-E3E7-4D7B-BFFE-73F06B94AAA0}" srcOrd="1" destOrd="0" presId="urn:microsoft.com/office/officeart/2005/8/layout/hierarchy6"/>
    <dgm:cxn modelId="{2DEFC8B7-6591-4EE0-8398-97E7FC6D08D7}" type="presOf" srcId="{4F300F35-D1BA-42BD-B1F6-BA464E5432C9}" destId="{C901E0AF-159F-4A82-A08E-BE2CF06E1D8F}" srcOrd="1" destOrd="0" presId="urn:microsoft.com/office/officeart/2005/8/layout/hierarchy6"/>
    <dgm:cxn modelId="{6E8E6FBA-D3C9-439C-9DFF-9D85B1501506}" type="presOf" srcId="{DEB7A853-AFA9-4BD4-9A07-44B859FC8A9B}" destId="{0CCA30F8-4FCF-40D2-9BF0-71E7419895D9}" srcOrd="0" destOrd="0" presId="urn:microsoft.com/office/officeart/2005/8/layout/hierarchy6"/>
    <dgm:cxn modelId="{6F4ACDBA-7C8D-47D3-A36C-469D0AF9572B}" type="presOf" srcId="{5715349B-0B9C-44D1-95B1-56D32D6C1E76}" destId="{3120AE63-1A50-4B30-A020-19C180E483F7}" srcOrd="0" destOrd="0" presId="urn:microsoft.com/office/officeart/2005/8/layout/hierarchy6"/>
    <dgm:cxn modelId="{083DD5C0-48E4-48A3-A6BF-157172A03136}" srcId="{07C81A1C-EB69-4222-9BB8-3B4972B5B95E}" destId="{5AB77E38-B9AD-438F-8A2D-EF860CC6B4C3}" srcOrd="1" destOrd="0" parTransId="{5715349B-0B9C-44D1-95B1-56D32D6C1E76}" sibTransId="{8FD76ED5-5658-4D8C-9728-9CA8B67870CB}"/>
    <dgm:cxn modelId="{0ED77DE3-55B3-461B-BDCF-332DFCF0BAA8}" type="presOf" srcId="{98DB35F1-B831-4492-ABAC-D4C1029CEA90}" destId="{1B9B381F-14B0-4F60-A04B-1B12EFD1AE52}" srcOrd="0" destOrd="0" presId="urn:microsoft.com/office/officeart/2005/8/layout/hierarchy6"/>
    <dgm:cxn modelId="{8F8795EC-8722-452F-B91E-0C9E3C42B0B3}" srcId="{FFBA1C81-7CBC-4042-9B21-6C0220C3654B}" destId="{0F1DE5DA-AE04-4966-969E-CAA1685048C8}" srcOrd="2" destOrd="0" parTransId="{E2F336A9-0D63-40F4-B911-C59FD25A87E1}" sibTransId="{DB2404C4-8728-4F3E-AF8D-B178B996B6BB}"/>
    <dgm:cxn modelId="{FD7243FA-72AB-4FB8-9516-02C0F9AC43D8}" type="presParOf" srcId="{B0130ECF-9C3A-4D8C-872F-54AEDA658187}" destId="{42C63D3A-7502-4E4C-91B0-067E447C7DFF}" srcOrd="0" destOrd="0" presId="urn:microsoft.com/office/officeart/2005/8/layout/hierarchy6"/>
    <dgm:cxn modelId="{72B4DFCF-43C6-4B56-971B-6828392C68AA}" type="presParOf" srcId="{42C63D3A-7502-4E4C-91B0-067E447C7DFF}" destId="{155AF6B9-78F4-47B7-8366-6E6226DB9FE7}" srcOrd="0" destOrd="0" presId="urn:microsoft.com/office/officeart/2005/8/layout/hierarchy6"/>
    <dgm:cxn modelId="{8B7688DA-A343-4E1F-B393-C3E06F09EBF2}" type="presParOf" srcId="{42C63D3A-7502-4E4C-91B0-067E447C7DFF}" destId="{C07F65B4-CF67-4DF7-8023-42AC4FB778D2}" srcOrd="1" destOrd="0" presId="urn:microsoft.com/office/officeart/2005/8/layout/hierarchy6"/>
    <dgm:cxn modelId="{A9526D8B-FDAC-47C4-B75B-44904B69D236}" type="presParOf" srcId="{C07F65B4-CF67-4DF7-8023-42AC4FB778D2}" destId="{E8EE83E9-035E-46F4-BCC8-E314CB49F066}" srcOrd="0" destOrd="0" presId="urn:microsoft.com/office/officeart/2005/8/layout/hierarchy6"/>
    <dgm:cxn modelId="{479CDC1C-1A1C-421D-BF5F-227E8E604FE0}" type="presParOf" srcId="{E8EE83E9-035E-46F4-BCC8-E314CB49F066}" destId="{05BAD534-166F-4364-8553-D92827213925}" srcOrd="0" destOrd="0" presId="urn:microsoft.com/office/officeart/2005/8/layout/hierarchy6"/>
    <dgm:cxn modelId="{01A1A1C6-5F0C-4722-8F86-C14DB31EC156}" type="presParOf" srcId="{E8EE83E9-035E-46F4-BCC8-E314CB49F066}" destId="{13274195-1595-4A81-8673-4C9AE5259A2B}" srcOrd="1" destOrd="0" presId="urn:microsoft.com/office/officeart/2005/8/layout/hierarchy6"/>
    <dgm:cxn modelId="{A07D1E74-5DEA-4AC8-B2F6-B2FB085612E5}" type="presParOf" srcId="{13274195-1595-4A81-8673-4C9AE5259A2B}" destId="{1580155A-D533-4E85-8344-813E7DF2AC09}" srcOrd="0" destOrd="0" presId="urn:microsoft.com/office/officeart/2005/8/layout/hierarchy6"/>
    <dgm:cxn modelId="{FDB0B052-C6C5-4D76-A670-9020F5E88043}" type="presParOf" srcId="{13274195-1595-4A81-8673-4C9AE5259A2B}" destId="{63E56520-04BB-4CF2-894F-8E3EC4D42549}" srcOrd="1" destOrd="0" presId="urn:microsoft.com/office/officeart/2005/8/layout/hierarchy6"/>
    <dgm:cxn modelId="{4179A87D-7813-4F43-B39A-5DB5EBA9565D}" type="presParOf" srcId="{63E56520-04BB-4CF2-894F-8E3EC4D42549}" destId="{D813C6BF-3FB1-4AEB-9FD3-5A185D283706}" srcOrd="0" destOrd="0" presId="urn:microsoft.com/office/officeart/2005/8/layout/hierarchy6"/>
    <dgm:cxn modelId="{9CE0885A-A501-4624-8163-8D88D1CDF55F}" type="presParOf" srcId="{63E56520-04BB-4CF2-894F-8E3EC4D42549}" destId="{958D25B3-794A-4528-9C52-A66B3B4637FE}" srcOrd="1" destOrd="0" presId="urn:microsoft.com/office/officeart/2005/8/layout/hierarchy6"/>
    <dgm:cxn modelId="{67E6489F-BD40-4076-85B1-95C5DBBE33B0}" type="presParOf" srcId="{958D25B3-794A-4528-9C52-A66B3B4637FE}" destId="{29D616F1-5E90-4366-B73E-72EA9F77653E}" srcOrd="0" destOrd="0" presId="urn:microsoft.com/office/officeart/2005/8/layout/hierarchy6"/>
    <dgm:cxn modelId="{0A4BBBE4-946A-40B9-B8ED-9CE254BAEC9D}" type="presParOf" srcId="{958D25B3-794A-4528-9C52-A66B3B4637FE}" destId="{1E46FC66-7FFE-4C17-83D7-8F3EF337CD0F}" srcOrd="1" destOrd="0" presId="urn:microsoft.com/office/officeart/2005/8/layout/hierarchy6"/>
    <dgm:cxn modelId="{EF5C2E56-13F2-4B3F-B78A-4BF0CF2BF70F}" type="presParOf" srcId="{1E46FC66-7FFE-4C17-83D7-8F3EF337CD0F}" destId="{DC6A1B6B-3AFD-40F3-BC7F-67CD27C63E71}" srcOrd="0" destOrd="0" presId="urn:microsoft.com/office/officeart/2005/8/layout/hierarchy6"/>
    <dgm:cxn modelId="{A7AF43F1-C626-4F34-A0FB-8CCD45E3D03D}" type="presParOf" srcId="{1E46FC66-7FFE-4C17-83D7-8F3EF337CD0F}" destId="{EE0B0D08-55E2-4B7F-820C-C382D0BA30DE}" srcOrd="1" destOrd="0" presId="urn:microsoft.com/office/officeart/2005/8/layout/hierarchy6"/>
    <dgm:cxn modelId="{B6C7D59B-A29A-4288-9859-320D8785915F}" type="presParOf" srcId="{958D25B3-794A-4528-9C52-A66B3B4637FE}" destId="{4C10C8DB-E473-46E9-A4A3-76D7D748E7D8}" srcOrd="2" destOrd="0" presId="urn:microsoft.com/office/officeart/2005/8/layout/hierarchy6"/>
    <dgm:cxn modelId="{BA2B946F-0593-46D6-B1E2-BF21A7D533DA}" type="presParOf" srcId="{958D25B3-794A-4528-9C52-A66B3B4637FE}" destId="{DE328864-A8F6-4245-9244-78F34CFE8A91}" srcOrd="3" destOrd="0" presId="urn:microsoft.com/office/officeart/2005/8/layout/hierarchy6"/>
    <dgm:cxn modelId="{A6B46DF2-22A1-409C-8ACA-5482D176D1E4}" type="presParOf" srcId="{DE328864-A8F6-4245-9244-78F34CFE8A91}" destId="{1B9B381F-14B0-4F60-A04B-1B12EFD1AE52}" srcOrd="0" destOrd="0" presId="urn:microsoft.com/office/officeart/2005/8/layout/hierarchy6"/>
    <dgm:cxn modelId="{F22BB172-51C3-4C6F-841A-367D98F3E4D1}" type="presParOf" srcId="{DE328864-A8F6-4245-9244-78F34CFE8A91}" destId="{F11C43A4-5FBF-406C-8964-D0D59E31EDAC}" srcOrd="1" destOrd="0" presId="urn:microsoft.com/office/officeart/2005/8/layout/hierarchy6"/>
    <dgm:cxn modelId="{FBD827E7-8D4C-468C-B1A9-86C963866FAB}" type="presParOf" srcId="{958D25B3-794A-4528-9C52-A66B3B4637FE}" destId="{16E904FD-8A5F-45D8-A5AD-086F1A193639}" srcOrd="4" destOrd="0" presId="urn:microsoft.com/office/officeart/2005/8/layout/hierarchy6"/>
    <dgm:cxn modelId="{4FF16DE0-F00D-497A-8E48-6ECACAB1BE4B}" type="presParOf" srcId="{958D25B3-794A-4528-9C52-A66B3B4637FE}" destId="{B2589D2A-A4EA-43C4-A417-7CA952B73DA0}" srcOrd="5" destOrd="0" presId="urn:microsoft.com/office/officeart/2005/8/layout/hierarchy6"/>
    <dgm:cxn modelId="{875A0BBC-9136-468C-A69B-8920C6215606}" type="presParOf" srcId="{B2589D2A-A4EA-43C4-A417-7CA952B73DA0}" destId="{BB3650E1-802C-43AE-8DEF-23E486D0651B}" srcOrd="0" destOrd="0" presId="urn:microsoft.com/office/officeart/2005/8/layout/hierarchy6"/>
    <dgm:cxn modelId="{D1B81117-DF80-4D68-A35A-284707BFEF2B}" type="presParOf" srcId="{B2589D2A-A4EA-43C4-A417-7CA952B73DA0}" destId="{F843BA30-41AE-4EDD-B93C-AE690F57B3FB}" srcOrd="1" destOrd="0" presId="urn:microsoft.com/office/officeart/2005/8/layout/hierarchy6"/>
    <dgm:cxn modelId="{FDE231B8-F2B4-4211-A3F8-B447C65843C8}" type="presParOf" srcId="{13274195-1595-4A81-8673-4C9AE5259A2B}" destId="{3120AE63-1A50-4B30-A020-19C180E483F7}" srcOrd="2" destOrd="0" presId="urn:microsoft.com/office/officeart/2005/8/layout/hierarchy6"/>
    <dgm:cxn modelId="{7167A4A3-104C-46CB-871E-436F24008C00}" type="presParOf" srcId="{13274195-1595-4A81-8673-4C9AE5259A2B}" destId="{5339BAD6-28F0-421A-82E5-1298D4E0016A}" srcOrd="3" destOrd="0" presId="urn:microsoft.com/office/officeart/2005/8/layout/hierarchy6"/>
    <dgm:cxn modelId="{49B2ECB4-C2A0-4E22-BED2-A5D6C5937B60}" type="presParOf" srcId="{5339BAD6-28F0-421A-82E5-1298D4E0016A}" destId="{AE35BB69-17CF-4138-921C-52915F9E67D0}" srcOrd="0" destOrd="0" presId="urn:microsoft.com/office/officeart/2005/8/layout/hierarchy6"/>
    <dgm:cxn modelId="{3E6F5EA0-7F4E-4CD4-9EBA-52316DD0B899}" type="presParOf" srcId="{5339BAD6-28F0-421A-82E5-1298D4E0016A}" destId="{A461E12E-15C4-489F-901E-AC48EE167091}" srcOrd="1" destOrd="0" presId="urn:microsoft.com/office/officeart/2005/8/layout/hierarchy6"/>
    <dgm:cxn modelId="{BD572556-56BD-4736-945A-FFFD7D823946}" type="presParOf" srcId="{A461E12E-15C4-489F-901E-AC48EE167091}" destId="{79D86685-5656-4ABD-8B71-BAF4D961D94B}" srcOrd="0" destOrd="0" presId="urn:microsoft.com/office/officeart/2005/8/layout/hierarchy6"/>
    <dgm:cxn modelId="{D4FBE11A-3DC7-43C2-B603-4DB7A76A7480}" type="presParOf" srcId="{A461E12E-15C4-489F-901E-AC48EE167091}" destId="{895AFF8E-4001-4A17-BC1A-38B2D510F192}" srcOrd="1" destOrd="0" presId="urn:microsoft.com/office/officeart/2005/8/layout/hierarchy6"/>
    <dgm:cxn modelId="{ECC0D3A3-172A-48D7-8CDE-E663F1CB111E}" type="presParOf" srcId="{895AFF8E-4001-4A17-BC1A-38B2D510F192}" destId="{0CCA30F8-4FCF-40D2-9BF0-71E7419895D9}" srcOrd="0" destOrd="0" presId="urn:microsoft.com/office/officeart/2005/8/layout/hierarchy6"/>
    <dgm:cxn modelId="{9BA9486F-0AF9-44D1-9EFD-D7B6AC81CA04}" type="presParOf" srcId="{895AFF8E-4001-4A17-BC1A-38B2D510F192}" destId="{62BE6D61-FA78-4156-BB4E-E1242CD0A7FE}" srcOrd="1" destOrd="0" presId="urn:microsoft.com/office/officeart/2005/8/layout/hierarchy6"/>
    <dgm:cxn modelId="{5299FA69-2490-49EA-AA2E-A22A3D081991}" type="presParOf" srcId="{B0130ECF-9C3A-4D8C-872F-54AEDA658187}" destId="{0FDEE78E-8708-4578-82C6-6CB0D150F977}" srcOrd="1" destOrd="0" presId="urn:microsoft.com/office/officeart/2005/8/layout/hierarchy6"/>
    <dgm:cxn modelId="{20BA305B-549A-40D7-A0B3-77F2FDEE33F1}" type="presParOf" srcId="{0FDEE78E-8708-4578-82C6-6CB0D150F977}" destId="{BC32DB4B-84CA-46FD-A658-4E9EFACD52B7}" srcOrd="0" destOrd="0" presId="urn:microsoft.com/office/officeart/2005/8/layout/hierarchy6"/>
    <dgm:cxn modelId="{FA581A41-5C9C-4D02-986F-7CEF30033763}" type="presParOf" srcId="{BC32DB4B-84CA-46FD-A658-4E9EFACD52B7}" destId="{C8984E57-5B34-4578-BF1A-A77260C5E80C}" srcOrd="0" destOrd="0" presId="urn:microsoft.com/office/officeart/2005/8/layout/hierarchy6"/>
    <dgm:cxn modelId="{079734F5-7712-4870-BF1C-1B1D3815C98A}" type="presParOf" srcId="{BC32DB4B-84CA-46FD-A658-4E9EFACD52B7}" destId="{C901E0AF-159F-4A82-A08E-BE2CF06E1D8F}" srcOrd="1" destOrd="0" presId="urn:microsoft.com/office/officeart/2005/8/layout/hierarchy6"/>
    <dgm:cxn modelId="{822636EF-7D62-4F07-946A-114753E7195A}" type="presParOf" srcId="{0FDEE78E-8708-4578-82C6-6CB0D150F977}" destId="{235B9D27-0DB8-48CF-94F1-1143EB456AC4}" srcOrd="1" destOrd="0" presId="urn:microsoft.com/office/officeart/2005/8/layout/hierarchy6"/>
    <dgm:cxn modelId="{3A82BC32-159F-46A1-B2FF-2E6C0E08F878}" type="presParOf" srcId="{235B9D27-0DB8-48CF-94F1-1143EB456AC4}" destId="{B7FCC3D3-F608-4DD1-9374-2EAC2850EC73}" srcOrd="0" destOrd="0" presId="urn:microsoft.com/office/officeart/2005/8/layout/hierarchy6"/>
    <dgm:cxn modelId="{E8A00A80-C1A1-4569-86E1-70052F44D719}" type="presParOf" srcId="{0FDEE78E-8708-4578-82C6-6CB0D150F977}" destId="{ACF750EF-5E15-43F8-BAB8-3FB73CFD9E4C}" srcOrd="2" destOrd="0" presId="urn:microsoft.com/office/officeart/2005/8/layout/hierarchy6"/>
    <dgm:cxn modelId="{EC8FFC66-6BFB-4D53-A402-A5DFD448044D}" type="presParOf" srcId="{ACF750EF-5E15-43F8-BAB8-3FB73CFD9E4C}" destId="{8FF0B3AB-4D66-41E7-85CD-438118E8AB9B}" srcOrd="0" destOrd="0" presId="urn:microsoft.com/office/officeart/2005/8/layout/hierarchy6"/>
    <dgm:cxn modelId="{8F1DE4C5-B1FD-4720-A74B-8D9C93AAF377}" type="presParOf" srcId="{ACF750EF-5E15-43F8-BAB8-3FB73CFD9E4C}" destId="{AB2D0778-E3E7-4D7B-BFFE-73F06B94AAA0}" srcOrd="1" destOrd="0" presId="urn:microsoft.com/office/officeart/2005/8/layout/hierarchy6"/>
    <dgm:cxn modelId="{F3CAABF3-7481-418B-B39D-5F58D80B3A05}" type="presParOf" srcId="{0FDEE78E-8708-4578-82C6-6CB0D150F977}" destId="{81D73842-D966-420B-9F3D-7E7D65F37A51}" srcOrd="3" destOrd="0" presId="urn:microsoft.com/office/officeart/2005/8/layout/hierarchy6"/>
    <dgm:cxn modelId="{93AA183D-A58A-445A-B461-36F5A9C78C31}" type="presParOf" srcId="{81D73842-D966-420B-9F3D-7E7D65F37A51}" destId="{18BA9B02-EE4A-4683-B352-97865492C847}" srcOrd="0" destOrd="0" presId="urn:microsoft.com/office/officeart/2005/8/layout/hierarchy6"/>
    <dgm:cxn modelId="{892972BB-34F1-423C-8DEA-A8223BE8F7BD}" type="presParOf" srcId="{0FDEE78E-8708-4578-82C6-6CB0D150F977}" destId="{E6F18424-3C60-43FC-ABFF-415627B2A49B}" srcOrd="4" destOrd="0" presId="urn:microsoft.com/office/officeart/2005/8/layout/hierarchy6"/>
    <dgm:cxn modelId="{E95DAA1E-2258-445E-AB86-058B4D93B2D5}" type="presParOf" srcId="{E6F18424-3C60-43FC-ABFF-415627B2A49B}" destId="{461A6916-1EE0-4720-A2A2-C8392BF59186}" srcOrd="0" destOrd="0" presId="urn:microsoft.com/office/officeart/2005/8/layout/hierarchy6"/>
    <dgm:cxn modelId="{50B36D7B-351B-4D66-9DCF-5B0C593D4AB9}" type="presParOf" srcId="{E6F18424-3C60-43FC-ABFF-415627B2A49B}" destId="{3A730E4B-A006-480B-B4E3-55B196D11829}"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C9662B8-9BAD-4A21-8B2F-320B1B554B03}" type="doc">
      <dgm:prSet loTypeId="urn:microsoft.com/office/officeart/2005/8/layout/hierarchy6" loCatId="hierarchy" qsTypeId="urn:microsoft.com/office/officeart/2005/8/quickstyle/3d3" qsCatId="3D" csTypeId="urn:microsoft.com/office/officeart/2005/8/colors/colorful5" csCatId="colorful" phldr="1"/>
      <dgm:spPr/>
      <dgm:t>
        <a:bodyPr/>
        <a:lstStyle/>
        <a:p>
          <a:endParaRPr lang="en-IN"/>
        </a:p>
      </dgm:t>
    </dgm:pt>
    <dgm:pt modelId="{5A437E0C-DFA9-4982-AEB8-10B316A74BA3}">
      <dgm:prSet phldrT="[Text]">
        <dgm:style>
          <a:lnRef idx="2">
            <a:schemeClr val="accent2">
              <a:shade val="15000"/>
            </a:schemeClr>
          </a:lnRef>
          <a:fillRef idx="1">
            <a:schemeClr val="accent2"/>
          </a:fillRef>
          <a:effectRef idx="0">
            <a:schemeClr val="accent2"/>
          </a:effectRef>
          <a:fontRef idx="minor">
            <a:schemeClr val="lt1"/>
          </a:fontRef>
        </dgm:style>
      </dgm:prSet>
      <dgm:spPr/>
      <dgm:t>
        <a:bodyPr/>
        <a:lstStyle/>
        <a:p>
          <a:r>
            <a:rPr lang="mr-IN" dirty="0">
              <a:latin typeface="Kokila" panose="020B0604020202020204" pitchFamily="34" charset="0"/>
              <a:cs typeface="Kokila" panose="020B0604020202020204" pitchFamily="34" charset="0"/>
            </a:rPr>
            <a:t>लक्ष </a:t>
          </a:r>
          <a:endParaRPr lang="en-IN" dirty="0">
            <a:latin typeface="Kokila" panose="020B0604020202020204" pitchFamily="34" charset="0"/>
            <a:cs typeface="Kokila" panose="020B0604020202020204" pitchFamily="34" charset="0"/>
          </a:endParaRPr>
        </a:p>
      </dgm:t>
    </dgm:pt>
    <dgm:pt modelId="{35A365B4-00A3-4DFF-8883-6CA44C31076D}" type="parTrans" cxnId="{471DCEC5-6E9F-4AAE-B2A5-52F3F939902C}">
      <dgm:prSet/>
      <dgm:spPr/>
      <dgm:t>
        <a:bodyPr/>
        <a:lstStyle/>
        <a:p>
          <a:endParaRPr lang="en-IN">
            <a:latin typeface="Kokila" panose="020B0604020202020204" pitchFamily="34" charset="0"/>
            <a:cs typeface="Kokila" panose="020B0604020202020204" pitchFamily="34" charset="0"/>
          </a:endParaRPr>
        </a:p>
      </dgm:t>
    </dgm:pt>
    <dgm:pt modelId="{8559696A-7CA3-431A-9BE5-BD60163ADF2B}" type="sibTrans" cxnId="{471DCEC5-6E9F-4AAE-B2A5-52F3F939902C}">
      <dgm:prSet/>
      <dgm:spPr/>
      <dgm:t>
        <a:bodyPr/>
        <a:lstStyle/>
        <a:p>
          <a:endParaRPr lang="en-IN">
            <a:latin typeface="Kokila" panose="020B0604020202020204" pitchFamily="34" charset="0"/>
            <a:cs typeface="Kokila" panose="020B0604020202020204" pitchFamily="34" charset="0"/>
          </a:endParaRPr>
        </a:p>
      </dgm:t>
    </dgm:pt>
    <dgm:pt modelId="{FEDDB29F-3D8A-475A-8FF7-7BE3E2A32FC8}">
      <dgm:prSet phldrT="[Text]">
        <dgm:style>
          <a:lnRef idx="1">
            <a:schemeClr val="accent4"/>
          </a:lnRef>
          <a:fillRef idx="2">
            <a:schemeClr val="accent4"/>
          </a:fillRef>
          <a:effectRef idx="1">
            <a:schemeClr val="accent4"/>
          </a:effectRef>
          <a:fontRef idx="minor">
            <a:schemeClr val="dk1"/>
          </a:fontRef>
        </dgm:style>
      </dgm:prSet>
      <dgm:spPr/>
      <dgm:t>
        <a:bodyPr/>
        <a:lstStyle/>
        <a:p>
          <a:r>
            <a:rPr lang="mr-IN" dirty="0">
              <a:latin typeface="Kokila" panose="020B0604020202020204" pitchFamily="34" charset="0"/>
              <a:cs typeface="Kokila" panose="020B0604020202020204" pitchFamily="34" charset="0"/>
            </a:rPr>
            <a:t>सरकार </a:t>
          </a:r>
          <a:endParaRPr lang="en-IN" dirty="0">
            <a:latin typeface="Kokila" panose="020B0604020202020204" pitchFamily="34" charset="0"/>
            <a:cs typeface="Kokila" panose="020B0604020202020204" pitchFamily="34" charset="0"/>
          </a:endParaRPr>
        </a:p>
      </dgm:t>
    </dgm:pt>
    <dgm:pt modelId="{AB20073F-9115-4DC4-AAA1-23A0F6E6E45A}" type="parTrans" cxnId="{0BF98747-6CDF-43F4-84AF-E413E61E2FCC}">
      <dgm:prSet/>
      <dgm:spPr/>
      <dgm:t>
        <a:bodyPr/>
        <a:lstStyle/>
        <a:p>
          <a:endParaRPr lang="en-IN">
            <a:latin typeface="Kokila" panose="020B0604020202020204" pitchFamily="34" charset="0"/>
            <a:cs typeface="Kokila" panose="020B0604020202020204" pitchFamily="34" charset="0"/>
          </a:endParaRPr>
        </a:p>
      </dgm:t>
    </dgm:pt>
    <dgm:pt modelId="{ECFA060D-CC17-472C-A6F2-30BD64224A32}" type="sibTrans" cxnId="{0BF98747-6CDF-43F4-84AF-E413E61E2FCC}">
      <dgm:prSet/>
      <dgm:spPr/>
      <dgm:t>
        <a:bodyPr/>
        <a:lstStyle/>
        <a:p>
          <a:endParaRPr lang="en-IN">
            <a:latin typeface="Kokila" panose="020B0604020202020204" pitchFamily="34" charset="0"/>
            <a:cs typeface="Kokila" panose="020B0604020202020204" pitchFamily="34" charset="0"/>
          </a:endParaRPr>
        </a:p>
      </dgm:t>
    </dgm:pt>
    <dgm:pt modelId="{85F46CC0-02D2-43EA-B8C7-55EAFACFDCEB}">
      <dgm:prSet phldrT="[Text]"/>
      <dgm:spPr/>
      <dgm:t>
        <a:bodyPr/>
        <a:lstStyle/>
        <a:p>
          <a:r>
            <a:rPr lang="en-IN" dirty="0">
              <a:latin typeface="Kokila" panose="020B0604020202020204" pitchFamily="34" charset="0"/>
              <a:cs typeface="Kokila" panose="020B0604020202020204" pitchFamily="34" charset="0"/>
            </a:rPr>
            <a:t>Scheme A: First Timers</a:t>
          </a:r>
        </a:p>
      </dgm:t>
    </dgm:pt>
    <dgm:pt modelId="{CE9154A1-F5D5-40D4-847D-F7646CB9351D}" type="parTrans" cxnId="{922D891A-E6E9-4587-8040-9667594598D0}">
      <dgm:prSet/>
      <dgm:spPr/>
      <dgm:t>
        <a:bodyPr/>
        <a:lstStyle/>
        <a:p>
          <a:endParaRPr lang="en-IN">
            <a:latin typeface="Kokila" panose="020B0604020202020204" pitchFamily="34" charset="0"/>
            <a:cs typeface="Kokila" panose="020B0604020202020204" pitchFamily="34" charset="0"/>
          </a:endParaRPr>
        </a:p>
      </dgm:t>
    </dgm:pt>
    <dgm:pt modelId="{DE4AD847-7510-44C6-A6D5-D5AFEDF92D40}" type="sibTrans" cxnId="{922D891A-E6E9-4587-8040-9667594598D0}">
      <dgm:prSet/>
      <dgm:spPr/>
      <dgm:t>
        <a:bodyPr/>
        <a:lstStyle/>
        <a:p>
          <a:endParaRPr lang="en-IN">
            <a:latin typeface="Kokila" panose="020B0604020202020204" pitchFamily="34" charset="0"/>
            <a:cs typeface="Kokila" panose="020B0604020202020204" pitchFamily="34" charset="0"/>
          </a:endParaRPr>
        </a:p>
      </dgm:t>
    </dgm:pt>
    <dgm:pt modelId="{7B1C69A1-91AE-4796-BF0D-7204B855BBF9}">
      <dgm:prSet phldrT="[Text]"/>
      <dgm:spPr/>
      <dgm:t>
        <a:bodyPr/>
        <a:lstStyle/>
        <a:p>
          <a:r>
            <a:rPr lang="en-US" dirty="0">
              <a:latin typeface="Kokila" panose="020B0604020202020204" pitchFamily="34" charset="0"/>
              <a:cs typeface="Kokila" panose="020B0604020202020204" pitchFamily="34" charset="0"/>
            </a:rPr>
            <a:t>Scheme B: Job Creation in manufacturing</a:t>
          </a:r>
          <a:endParaRPr lang="en-IN" dirty="0">
            <a:latin typeface="Kokila" panose="020B0604020202020204" pitchFamily="34" charset="0"/>
            <a:cs typeface="Kokila" panose="020B0604020202020204" pitchFamily="34" charset="0"/>
          </a:endParaRPr>
        </a:p>
      </dgm:t>
    </dgm:pt>
    <dgm:pt modelId="{51179000-4D27-4A3B-8103-5BC9481643A6}" type="parTrans" cxnId="{D7D2878E-9DDD-4A51-9DE1-0CFA2F819E47}">
      <dgm:prSet/>
      <dgm:spPr/>
      <dgm:t>
        <a:bodyPr/>
        <a:lstStyle/>
        <a:p>
          <a:endParaRPr lang="en-IN">
            <a:latin typeface="Kokila" panose="020B0604020202020204" pitchFamily="34" charset="0"/>
            <a:cs typeface="Kokila" panose="020B0604020202020204" pitchFamily="34" charset="0"/>
          </a:endParaRPr>
        </a:p>
      </dgm:t>
    </dgm:pt>
    <dgm:pt modelId="{AFF2175E-68E1-4008-973C-943E9B4301F9}" type="sibTrans" cxnId="{D7D2878E-9DDD-4A51-9DE1-0CFA2F819E47}">
      <dgm:prSet/>
      <dgm:spPr/>
      <dgm:t>
        <a:bodyPr/>
        <a:lstStyle/>
        <a:p>
          <a:endParaRPr lang="en-IN">
            <a:latin typeface="Kokila" panose="020B0604020202020204" pitchFamily="34" charset="0"/>
            <a:cs typeface="Kokila" panose="020B0604020202020204" pitchFamily="34" charset="0"/>
          </a:endParaRPr>
        </a:p>
      </dgm:t>
    </dgm:pt>
    <dgm:pt modelId="{F4FB2E6F-88B8-49D9-8B07-F1B9F2BC4FCA}">
      <dgm:prSet phldrT="[Text]">
        <dgm:style>
          <a:lnRef idx="1">
            <a:schemeClr val="accent4"/>
          </a:lnRef>
          <a:fillRef idx="2">
            <a:schemeClr val="accent4"/>
          </a:fillRef>
          <a:effectRef idx="1">
            <a:schemeClr val="accent4"/>
          </a:effectRef>
          <a:fontRef idx="minor">
            <a:schemeClr val="dk1"/>
          </a:fontRef>
        </dgm:style>
      </dgm:prSet>
      <dgm:spPr/>
      <dgm:t>
        <a:bodyPr/>
        <a:lstStyle/>
        <a:p>
          <a:r>
            <a:rPr lang="mr-IN" dirty="0">
              <a:latin typeface="Kokila" panose="020B0604020202020204" pitchFamily="34" charset="0"/>
              <a:cs typeface="Kokila" panose="020B0604020202020204" pitchFamily="34" charset="0"/>
            </a:rPr>
            <a:t>खासगी </a:t>
          </a:r>
          <a:endParaRPr lang="en-IN" dirty="0">
            <a:latin typeface="Kokila" panose="020B0604020202020204" pitchFamily="34" charset="0"/>
            <a:cs typeface="Kokila" panose="020B0604020202020204" pitchFamily="34" charset="0"/>
          </a:endParaRPr>
        </a:p>
      </dgm:t>
    </dgm:pt>
    <dgm:pt modelId="{8CF68D4E-A174-45C6-8F55-0000CBBADE94}" type="parTrans" cxnId="{D0C557A9-B6D9-46D6-81B8-CADC38B67337}">
      <dgm:prSet/>
      <dgm:spPr/>
      <dgm:t>
        <a:bodyPr/>
        <a:lstStyle/>
        <a:p>
          <a:endParaRPr lang="en-IN">
            <a:latin typeface="Kokila" panose="020B0604020202020204" pitchFamily="34" charset="0"/>
            <a:cs typeface="Kokila" panose="020B0604020202020204" pitchFamily="34" charset="0"/>
          </a:endParaRPr>
        </a:p>
      </dgm:t>
    </dgm:pt>
    <dgm:pt modelId="{0F7B2213-1D34-4136-8428-CE2590A05B06}" type="sibTrans" cxnId="{D0C557A9-B6D9-46D6-81B8-CADC38B67337}">
      <dgm:prSet/>
      <dgm:spPr/>
      <dgm:t>
        <a:bodyPr/>
        <a:lstStyle/>
        <a:p>
          <a:endParaRPr lang="en-IN">
            <a:latin typeface="Kokila" panose="020B0604020202020204" pitchFamily="34" charset="0"/>
            <a:cs typeface="Kokila" panose="020B0604020202020204" pitchFamily="34" charset="0"/>
          </a:endParaRPr>
        </a:p>
      </dgm:t>
    </dgm:pt>
    <dgm:pt modelId="{74C71112-214E-4EAE-A808-C4DB06474604}">
      <dgm:prSet phldrT="[Text]"/>
      <dgm:spPr/>
      <dgm:t>
        <a:bodyPr/>
        <a:lstStyle/>
        <a:p>
          <a:r>
            <a:rPr lang="en-US" dirty="0">
              <a:latin typeface="Kokila" panose="020B0604020202020204" pitchFamily="34" charset="0"/>
              <a:cs typeface="Kokila" panose="020B0604020202020204" pitchFamily="34" charset="0"/>
            </a:rPr>
            <a:t>Scheme C: Support to employers</a:t>
          </a:r>
          <a:endParaRPr lang="en-IN" dirty="0">
            <a:latin typeface="Kokila" panose="020B0604020202020204" pitchFamily="34" charset="0"/>
            <a:cs typeface="Kokila" panose="020B0604020202020204" pitchFamily="34" charset="0"/>
          </a:endParaRPr>
        </a:p>
      </dgm:t>
    </dgm:pt>
    <dgm:pt modelId="{D864725F-1707-4790-B5DF-FFBF2F08373B}" type="parTrans" cxnId="{EB82AE25-F368-49A3-90D0-53A3DEDCBF41}">
      <dgm:prSet/>
      <dgm:spPr/>
      <dgm:t>
        <a:bodyPr/>
        <a:lstStyle/>
        <a:p>
          <a:endParaRPr lang="en-IN">
            <a:latin typeface="Kokila" panose="020B0604020202020204" pitchFamily="34" charset="0"/>
            <a:cs typeface="Kokila" panose="020B0604020202020204" pitchFamily="34" charset="0"/>
          </a:endParaRPr>
        </a:p>
      </dgm:t>
    </dgm:pt>
    <dgm:pt modelId="{9489A8E6-4FB1-4593-BC3C-2DF628DB8A76}" type="sibTrans" cxnId="{EB82AE25-F368-49A3-90D0-53A3DEDCBF41}">
      <dgm:prSet/>
      <dgm:spPr/>
      <dgm:t>
        <a:bodyPr/>
        <a:lstStyle/>
        <a:p>
          <a:endParaRPr lang="en-IN">
            <a:latin typeface="Kokila" panose="020B0604020202020204" pitchFamily="34" charset="0"/>
            <a:cs typeface="Kokila" panose="020B0604020202020204" pitchFamily="34" charset="0"/>
          </a:endParaRPr>
        </a:p>
      </dgm:t>
    </dgm:pt>
    <dgm:pt modelId="{1D618F36-D58F-4AFA-A6EF-63FE7EE6381E}">
      <dgm:prSet phldrT="[Text]">
        <dgm:style>
          <a:lnRef idx="1">
            <a:schemeClr val="accent5"/>
          </a:lnRef>
          <a:fillRef idx="2">
            <a:schemeClr val="accent5"/>
          </a:fillRef>
          <a:effectRef idx="1">
            <a:schemeClr val="accent5"/>
          </a:effectRef>
          <a:fontRef idx="minor">
            <a:schemeClr val="dk1"/>
          </a:fontRef>
        </dgm:style>
      </dgm:prSet>
      <dgm:spPr/>
      <dgm:t>
        <a:bodyPr/>
        <a:lstStyle/>
        <a:p>
          <a:r>
            <a:rPr lang="mr-IN" b="1" dirty="0">
              <a:solidFill>
                <a:schemeClr val="tx1"/>
              </a:solidFill>
              <a:latin typeface="Kokila" panose="020B0604020202020204" pitchFamily="34" charset="0"/>
              <a:cs typeface="Kokila" panose="020B0604020202020204" pitchFamily="34" charset="0"/>
            </a:rPr>
            <a:t>२०३६ पर्यंत दरवर्षी ८० लाख गैर कृषी रोजगार निर्मिती </a:t>
          </a:r>
          <a:endParaRPr lang="en-IN" b="1" dirty="0">
            <a:solidFill>
              <a:schemeClr val="tx1"/>
            </a:solidFill>
            <a:latin typeface="Kokila" panose="020B0604020202020204" pitchFamily="34" charset="0"/>
            <a:cs typeface="Kokila" panose="020B0604020202020204" pitchFamily="34" charset="0"/>
          </a:endParaRPr>
        </a:p>
      </dgm:t>
    </dgm:pt>
    <dgm:pt modelId="{A90E2AA6-E471-4CA6-8549-F7D1992D9E9F}" type="parTrans" cxnId="{36398D04-22F1-4BB4-9895-E22B54253057}">
      <dgm:prSet/>
      <dgm:spPr/>
      <dgm:t>
        <a:bodyPr/>
        <a:lstStyle/>
        <a:p>
          <a:endParaRPr lang="en-IN">
            <a:latin typeface="Kokila" panose="020B0604020202020204" pitchFamily="34" charset="0"/>
            <a:cs typeface="Kokila" panose="020B0604020202020204" pitchFamily="34" charset="0"/>
          </a:endParaRPr>
        </a:p>
      </dgm:t>
    </dgm:pt>
    <dgm:pt modelId="{E324D3DC-E4D9-43EA-911A-4777727FE952}" type="sibTrans" cxnId="{36398D04-22F1-4BB4-9895-E22B54253057}">
      <dgm:prSet/>
      <dgm:spPr/>
      <dgm:t>
        <a:bodyPr/>
        <a:lstStyle/>
        <a:p>
          <a:endParaRPr lang="en-IN">
            <a:latin typeface="Kokila" panose="020B0604020202020204" pitchFamily="34" charset="0"/>
            <a:cs typeface="Kokila" panose="020B0604020202020204" pitchFamily="34" charset="0"/>
          </a:endParaRPr>
        </a:p>
      </dgm:t>
    </dgm:pt>
    <dgm:pt modelId="{057D5E0D-15DF-43D0-A97C-2959ADAFAFB2}">
      <dgm:prSet phldrT="[Text]">
        <dgm:style>
          <a:lnRef idx="1">
            <a:schemeClr val="accent5"/>
          </a:lnRef>
          <a:fillRef idx="2">
            <a:schemeClr val="accent5"/>
          </a:fillRef>
          <a:effectRef idx="1">
            <a:schemeClr val="accent5"/>
          </a:effectRef>
          <a:fontRef idx="minor">
            <a:schemeClr val="dk1"/>
          </a:fontRef>
        </dgm:style>
      </dgm:prSet>
      <dgm:spPr/>
      <dgm:t>
        <a:bodyPr/>
        <a:lstStyle/>
        <a:p>
          <a:r>
            <a:rPr lang="mr-IN" b="1" dirty="0">
              <a:solidFill>
                <a:schemeClr val="tx1"/>
              </a:solidFill>
              <a:latin typeface="Kokila" panose="020B0604020202020204" pitchFamily="34" charset="0"/>
              <a:cs typeface="Kokila" panose="020B0604020202020204" pitchFamily="34" charset="0"/>
            </a:rPr>
            <a:t>स्त्रोत </a:t>
          </a:r>
          <a:endParaRPr lang="en-IN" b="1" dirty="0">
            <a:solidFill>
              <a:schemeClr val="tx1"/>
            </a:solidFill>
            <a:latin typeface="Kokila" panose="020B0604020202020204" pitchFamily="34" charset="0"/>
            <a:cs typeface="Kokila" panose="020B0604020202020204" pitchFamily="34" charset="0"/>
          </a:endParaRPr>
        </a:p>
      </dgm:t>
    </dgm:pt>
    <dgm:pt modelId="{F6B4C92C-0758-4285-B53B-395A6D2281B3}" type="parTrans" cxnId="{CE58BB44-8846-4BC4-AF49-824D403294AD}">
      <dgm:prSet/>
      <dgm:spPr/>
      <dgm:t>
        <a:bodyPr/>
        <a:lstStyle/>
        <a:p>
          <a:endParaRPr lang="en-IN">
            <a:latin typeface="Kokila" panose="020B0604020202020204" pitchFamily="34" charset="0"/>
            <a:cs typeface="Kokila" panose="020B0604020202020204" pitchFamily="34" charset="0"/>
          </a:endParaRPr>
        </a:p>
      </dgm:t>
    </dgm:pt>
    <dgm:pt modelId="{F7E6EF6E-B40D-4A09-BEDD-CA3D37C6FA9E}" type="sibTrans" cxnId="{CE58BB44-8846-4BC4-AF49-824D403294AD}">
      <dgm:prSet/>
      <dgm:spPr/>
      <dgm:t>
        <a:bodyPr/>
        <a:lstStyle/>
        <a:p>
          <a:endParaRPr lang="en-IN">
            <a:latin typeface="Kokila" panose="020B0604020202020204" pitchFamily="34" charset="0"/>
            <a:cs typeface="Kokila" panose="020B0604020202020204" pitchFamily="34" charset="0"/>
          </a:endParaRPr>
        </a:p>
      </dgm:t>
    </dgm:pt>
    <dgm:pt modelId="{C111C894-F205-4A9A-AED7-BDA569667891}">
      <dgm:prSet phldrT="[Text]">
        <dgm:style>
          <a:lnRef idx="1">
            <a:schemeClr val="accent5"/>
          </a:lnRef>
          <a:fillRef idx="2">
            <a:schemeClr val="accent5"/>
          </a:fillRef>
          <a:effectRef idx="1">
            <a:schemeClr val="accent5"/>
          </a:effectRef>
          <a:fontRef idx="minor">
            <a:schemeClr val="dk1"/>
          </a:fontRef>
        </dgm:style>
      </dgm:prSet>
      <dgm:spPr/>
      <dgm:t>
        <a:bodyPr/>
        <a:lstStyle/>
        <a:p>
          <a:r>
            <a:rPr lang="mr-IN" b="1" dirty="0">
              <a:latin typeface="Kokila" panose="020B0604020202020204" pitchFamily="34" charset="0"/>
              <a:cs typeface="Kokila" panose="020B0604020202020204" pitchFamily="34" charset="0"/>
            </a:rPr>
            <a:t>धोरण-</a:t>
          </a:r>
          <a:r>
            <a:rPr lang="en-IN" b="1" dirty="0">
              <a:latin typeface="Kokila" panose="020B0604020202020204" pitchFamily="34" charset="0"/>
              <a:cs typeface="Kokila" panose="020B0604020202020204" pitchFamily="34" charset="0"/>
            </a:rPr>
            <a:t>Employment</a:t>
          </a:r>
        </a:p>
        <a:p>
          <a:r>
            <a:rPr lang="en-IN" b="1" dirty="0">
              <a:latin typeface="Kokila" panose="020B0604020202020204" pitchFamily="34" charset="0"/>
              <a:cs typeface="Kokila" panose="020B0604020202020204" pitchFamily="34" charset="0"/>
            </a:rPr>
            <a:t>Linked Incentive</a:t>
          </a:r>
          <a:r>
            <a:rPr lang="mr-IN" b="1" dirty="0">
              <a:latin typeface="Kokila" panose="020B0604020202020204" pitchFamily="34" charset="0"/>
              <a:cs typeface="Kokila" panose="020B0604020202020204" pitchFamily="34" charset="0"/>
            </a:rPr>
            <a:t> </a:t>
          </a:r>
          <a:endParaRPr lang="en-IN" b="1" dirty="0">
            <a:latin typeface="Kokila" panose="020B0604020202020204" pitchFamily="34" charset="0"/>
            <a:cs typeface="Kokila" panose="020B0604020202020204" pitchFamily="34" charset="0"/>
          </a:endParaRPr>
        </a:p>
      </dgm:t>
    </dgm:pt>
    <dgm:pt modelId="{D3ECA14B-A9C1-4B2C-8736-62B8F8715337}" type="parTrans" cxnId="{2580C4D5-178A-4141-B9A3-9A29CA55F613}">
      <dgm:prSet/>
      <dgm:spPr/>
      <dgm:t>
        <a:bodyPr/>
        <a:lstStyle/>
        <a:p>
          <a:endParaRPr lang="en-IN">
            <a:latin typeface="Kokila" panose="020B0604020202020204" pitchFamily="34" charset="0"/>
            <a:cs typeface="Kokila" panose="020B0604020202020204" pitchFamily="34" charset="0"/>
          </a:endParaRPr>
        </a:p>
      </dgm:t>
    </dgm:pt>
    <dgm:pt modelId="{B8569F5C-4875-4FCC-A007-C39CF32EC32E}" type="sibTrans" cxnId="{2580C4D5-178A-4141-B9A3-9A29CA55F613}">
      <dgm:prSet/>
      <dgm:spPr/>
      <dgm:t>
        <a:bodyPr/>
        <a:lstStyle/>
        <a:p>
          <a:endParaRPr lang="en-IN">
            <a:latin typeface="Kokila" panose="020B0604020202020204" pitchFamily="34" charset="0"/>
            <a:cs typeface="Kokila" panose="020B0604020202020204" pitchFamily="34" charset="0"/>
          </a:endParaRPr>
        </a:p>
      </dgm:t>
    </dgm:pt>
    <dgm:pt modelId="{1EC65763-3406-46CE-ADCB-B0B47BA0B853}">
      <dgm:prSet phldrT="[Text]"/>
      <dgm:spPr/>
      <dgm:t>
        <a:bodyPr/>
        <a:lstStyle/>
        <a:p>
          <a:r>
            <a:rPr lang="en-US" dirty="0">
              <a:latin typeface="Kokila" panose="020B0604020202020204" pitchFamily="34" charset="0"/>
              <a:cs typeface="Kokila" panose="020B0604020202020204" pitchFamily="34" charset="0"/>
            </a:rPr>
            <a:t>Skilling </a:t>
          </a:r>
          <a:endParaRPr lang="en-IN" dirty="0">
            <a:latin typeface="Kokila" panose="020B0604020202020204" pitchFamily="34" charset="0"/>
            <a:cs typeface="Kokila" panose="020B0604020202020204" pitchFamily="34" charset="0"/>
          </a:endParaRPr>
        </a:p>
      </dgm:t>
    </dgm:pt>
    <dgm:pt modelId="{A753DF6F-391C-4ABB-B191-C9FB247B88BE}" type="parTrans" cxnId="{D631D8CD-A505-4AAD-B2A9-B6B770B41708}">
      <dgm:prSet/>
      <dgm:spPr/>
      <dgm:t>
        <a:bodyPr/>
        <a:lstStyle/>
        <a:p>
          <a:endParaRPr lang="en-IN"/>
        </a:p>
      </dgm:t>
    </dgm:pt>
    <dgm:pt modelId="{82D94BFE-25F4-4C6A-A4C6-2DA8AD970780}" type="sibTrans" cxnId="{D631D8CD-A505-4AAD-B2A9-B6B770B41708}">
      <dgm:prSet/>
      <dgm:spPr/>
      <dgm:t>
        <a:bodyPr/>
        <a:lstStyle/>
        <a:p>
          <a:endParaRPr lang="en-IN"/>
        </a:p>
      </dgm:t>
    </dgm:pt>
    <dgm:pt modelId="{79CA342D-4D8C-4FAE-9FB3-4C2929BA1D23}" type="pres">
      <dgm:prSet presAssocID="{BC9662B8-9BAD-4A21-8B2F-320B1B554B03}" presName="mainComposite" presStyleCnt="0">
        <dgm:presLayoutVars>
          <dgm:chPref val="1"/>
          <dgm:dir/>
          <dgm:animOne val="branch"/>
          <dgm:animLvl val="lvl"/>
          <dgm:resizeHandles val="exact"/>
        </dgm:presLayoutVars>
      </dgm:prSet>
      <dgm:spPr/>
    </dgm:pt>
    <dgm:pt modelId="{591FA7F2-3CEB-42B2-B5CF-2647D874F956}" type="pres">
      <dgm:prSet presAssocID="{BC9662B8-9BAD-4A21-8B2F-320B1B554B03}" presName="hierFlow" presStyleCnt="0"/>
      <dgm:spPr/>
    </dgm:pt>
    <dgm:pt modelId="{402A34EA-2D88-46A0-8F3D-66871A041005}" type="pres">
      <dgm:prSet presAssocID="{BC9662B8-9BAD-4A21-8B2F-320B1B554B03}" presName="firstBuf" presStyleCnt="0"/>
      <dgm:spPr/>
    </dgm:pt>
    <dgm:pt modelId="{D71E3353-A3BB-4A90-A822-3E07195E6FF9}" type="pres">
      <dgm:prSet presAssocID="{BC9662B8-9BAD-4A21-8B2F-320B1B554B03}" presName="hierChild1" presStyleCnt="0">
        <dgm:presLayoutVars>
          <dgm:chPref val="1"/>
          <dgm:animOne val="branch"/>
          <dgm:animLvl val="lvl"/>
        </dgm:presLayoutVars>
      </dgm:prSet>
      <dgm:spPr/>
    </dgm:pt>
    <dgm:pt modelId="{0AD0616B-189A-4758-8595-02261B30282C}" type="pres">
      <dgm:prSet presAssocID="{5A437E0C-DFA9-4982-AEB8-10B316A74BA3}" presName="Name14" presStyleCnt="0"/>
      <dgm:spPr/>
    </dgm:pt>
    <dgm:pt modelId="{C76C0DC7-7CF9-41E0-A89F-501BCEC06303}" type="pres">
      <dgm:prSet presAssocID="{5A437E0C-DFA9-4982-AEB8-10B316A74BA3}" presName="level1Shape" presStyleLbl="node0" presStyleIdx="0" presStyleCnt="1">
        <dgm:presLayoutVars>
          <dgm:chPref val="3"/>
        </dgm:presLayoutVars>
      </dgm:prSet>
      <dgm:spPr/>
    </dgm:pt>
    <dgm:pt modelId="{C3BBCAF7-3706-4E8A-9F4C-0BA7464DF5CE}" type="pres">
      <dgm:prSet presAssocID="{5A437E0C-DFA9-4982-AEB8-10B316A74BA3}" presName="hierChild2" presStyleCnt="0"/>
      <dgm:spPr/>
    </dgm:pt>
    <dgm:pt modelId="{D2E20844-1CD1-4DD3-A794-073BDFC1208B}" type="pres">
      <dgm:prSet presAssocID="{AB20073F-9115-4DC4-AAA1-23A0F6E6E45A}" presName="Name19" presStyleLbl="parChTrans1D2" presStyleIdx="0" presStyleCnt="2"/>
      <dgm:spPr/>
    </dgm:pt>
    <dgm:pt modelId="{A19ADC35-7270-437A-8785-B56DCA2F6FF1}" type="pres">
      <dgm:prSet presAssocID="{FEDDB29F-3D8A-475A-8FF7-7BE3E2A32FC8}" presName="Name21" presStyleCnt="0"/>
      <dgm:spPr/>
    </dgm:pt>
    <dgm:pt modelId="{CCBB7409-DE14-42EC-9394-FD1C08FDA65D}" type="pres">
      <dgm:prSet presAssocID="{FEDDB29F-3D8A-475A-8FF7-7BE3E2A32FC8}" presName="level2Shape" presStyleLbl="node2" presStyleIdx="0" presStyleCnt="2"/>
      <dgm:spPr/>
    </dgm:pt>
    <dgm:pt modelId="{08CF1482-9235-4703-8341-D14D0B4FBCE4}" type="pres">
      <dgm:prSet presAssocID="{FEDDB29F-3D8A-475A-8FF7-7BE3E2A32FC8}" presName="hierChild3" presStyleCnt="0"/>
      <dgm:spPr/>
    </dgm:pt>
    <dgm:pt modelId="{A3DCD93E-B0C5-4C3B-B48F-A777CF8764D5}" type="pres">
      <dgm:prSet presAssocID="{CE9154A1-F5D5-40D4-847D-F7646CB9351D}" presName="Name19" presStyleLbl="parChTrans1D3" presStyleIdx="0" presStyleCnt="4"/>
      <dgm:spPr/>
    </dgm:pt>
    <dgm:pt modelId="{B6B37F18-DD5A-45F9-902F-EEFE009E580A}" type="pres">
      <dgm:prSet presAssocID="{85F46CC0-02D2-43EA-B8C7-55EAFACFDCEB}" presName="Name21" presStyleCnt="0"/>
      <dgm:spPr/>
    </dgm:pt>
    <dgm:pt modelId="{51510130-34F0-4397-BC34-ABF7ECB13CD7}" type="pres">
      <dgm:prSet presAssocID="{85F46CC0-02D2-43EA-B8C7-55EAFACFDCEB}" presName="level2Shape" presStyleLbl="node3" presStyleIdx="0" presStyleCnt="4"/>
      <dgm:spPr/>
    </dgm:pt>
    <dgm:pt modelId="{D36D0F67-2C24-401F-82BA-879C71319AEA}" type="pres">
      <dgm:prSet presAssocID="{85F46CC0-02D2-43EA-B8C7-55EAFACFDCEB}" presName="hierChild3" presStyleCnt="0"/>
      <dgm:spPr/>
    </dgm:pt>
    <dgm:pt modelId="{00F2047F-9ABF-4AEA-A768-76408BF82836}" type="pres">
      <dgm:prSet presAssocID="{51179000-4D27-4A3B-8103-5BC9481643A6}" presName="Name19" presStyleLbl="parChTrans1D3" presStyleIdx="1" presStyleCnt="4"/>
      <dgm:spPr/>
    </dgm:pt>
    <dgm:pt modelId="{50B6DEBF-27CB-43E0-939E-6037982FCFAE}" type="pres">
      <dgm:prSet presAssocID="{7B1C69A1-91AE-4796-BF0D-7204B855BBF9}" presName="Name21" presStyleCnt="0"/>
      <dgm:spPr/>
    </dgm:pt>
    <dgm:pt modelId="{38115B88-8C46-4610-B473-AFC0BA2C3122}" type="pres">
      <dgm:prSet presAssocID="{7B1C69A1-91AE-4796-BF0D-7204B855BBF9}" presName="level2Shape" presStyleLbl="node3" presStyleIdx="1" presStyleCnt="4"/>
      <dgm:spPr/>
    </dgm:pt>
    <dgm:pt modelId="{31998153-E422-4ED4-9DBF-7D999861D359}" type="pres">
      <dgm:prSet presAssocID="{7B1C69A1-91AE-4796-BF0D-7204B855BBF9}" presName="hierChild3" presStyleCnt="0"/>
      <dgm:spPr/>
    </dgm:pt>
    <dgm:pt modelId="{F5563391-64E9-43C4-B824-C77A8BFD4827}" type="pres">
      <dgm:prSet presAssocID="{8CF68D4E-A174-45C6-8F55-0000CBBADE94}" presName="Name19" presStyleLbl="parChTrans1D2" presStyleIdx="1" presStyleCnt="2"/>
      <dgm:spPr/>
    </dgm:pt>
    <dgm:pt modelId="{9D78BC2B-EDB3-4409-841D-47270FB80B49}" type="pres">
      <dgm:prSet presAssocID="{F4FB2E6F-88B8-49D9-8B07-F1B9F2BC4FCA}" presName="Name21" presStyleCnt="0"/>
      <dgm:spPr/>
    </dgm:pt>
    <dgm:pt modelId="{E9E64965-924D-41FD-9566-BB918D01F7C4}" type="pres">
      <dgm:prSet presAssocID="{F4FB2E6F-88B8-49D9-8B07-F1B9F2BC4FCA}" presName="level2Shape" presStyleLbl="node2" presStyleIdx="1" presStyleCnt="2"/>
      <dgm:spPr/>
    </dgm:pt>
    <dgm:pt modelId="{665035DE-F211-4E03-87DB-C3289EB324DF}" type="pres">
      <dgm:prSet presAssocID="{F4FB2E6F-88B8-49D9-8B07-F1B9F2BC4FCA}" presName="hierChild3" presStyleCnt="0"/>
      <dgm:spPr/>
    </dgm:pt>
    <dgm:pt modelId="{26B58799-B4A5-4240-8745-0B8FF960547F}" type="pres">
      <dgm:prSet presAssocID="{D864725F-1707-4790-B5DF-FFBF2F08373B}" presName="Name19" presStyleLbl="parChTrans1D3" presStyleIdx="2" presStyleCnt="4"/>
      <dgm:spPr/>
    </dgm:pt>
    <dgm:pt modelId="{5735B9EB-745F-41FB-BC71-B0021CE44109}" type="pres">
      <dgm:prSet presAssocID="{74C71112-214E-4EAE-A808-C4DB06474604}" presName="Name21" presStyleCnt="0"/>
      <dgm:spPr/>
    </dgm:pt>
    <dgm:pt modelId="{5425893B-C0F6-444A-92B5-A03AA19FD9A5}" type="pres">
      <dgm:prSet presAssocID="{74C71112-214E-4EAE-A808-C4DB06474604}" presName="level2Shape" presStyleLbl="node3" presStyleIdx="2" presStyleCnt="4"/>
      <dgm:spPr/>
    </dgm:pt>
    <dgm:pt modelId="{797ED193-44D0-42D7-98AE-E5B9510FA89F}" type="pres">
      <dgm:prSet presAssocID="{74C71112-214E-4EAE-A808-C4DB06474604}" presName="hierChild3" presStyleCnt="0"/>
      <dgm:spPr/>
    </dgm:pt>
    <dgm:pt modelId="{6089AAE2-AFE5-4B35-A36C-A4FE0414B7E9}" type="pres">
      <dgm:prSet presAssocID="{A753DF6F-391C-4ABB-B191-C9FB247B88BE}" presName="Name19" presStyleLbl="parChTrans1D3" presStyleIdx="3" presStyleCnt="4"/>
      <dgm:spPr/>
    </dgm:pt>
    <dgm:pt modelId="{AA4F9517-356D-4E1C-8F4F-70EF92F4D1C2}" type="pres">
      <dgm:prSet presAssocID="{1EC65763-3406-46CE-ADCB-B0B47BA0B853}" presName="Name21" presStyleCnt="0"/>
      <dgm:spPr/>
    </dgm:pt>
    <dgm:pt modelId="{A7BA49C3-1206-430F-B99B-868215AE2D03}" type="pres">
      <dgm:prSet presAssocID="{1EC65763-3406-46CE-ADCB-B0B47BA0B853}" presName="level2Shape" presStyleLbl="node3" presStyleIdx="3" presStyleCnt="4"/>
      <dgm:spPr/>
    </dgm:pt>
    <dgm:pt modelId="{BEB93CCA-B7F2-4AF6-941C-8E17FCD9664B}" type="pres">
      <dgm:prSet presAssocID="{1EC65763-3406-46CE-ADCB-B0B47BA0B853}" presName="hierChild3" presStyleCnt="0"/>
      <dgm:spPr/>
    </dgm:pt>
    <dgm:pt modelId="{1D141095-7419-46DC-B968-16EF57440B30}" type="pres">
      <dgm:prSet presAssocID="{BC9662B8-9BAD-4A21-8B2F-320B1B554B03}" presName="bgShapesFlow" presStyleCnt="0"/>
      <dgm:spPr/>
    </dgm:pt>
    <dgm:pt modelId="{E3140BBE-6C34-4784-A4D7-F36B5118DC2F}" type="pres">
      <dgm:prSet presAssocID="{1D618F36-D58F-4AFA-A6EF-63FE7EE6381E}" presName="rectComp" presStyleCnt="0"/>
      <dgm:spPr/>
    </dgm:pt>
    <dgm:pt modelId="{0734C79D-2D18-4601-948A-5C6F4197973F}" type="pres">
      <dgm:prSet presAssocID="{1D618F36-D58F-4AFA-A6EF-63FE7EE6381E}" presName="bgRect" presStyleLbl="bgShp" presStyleIdx="0" presStyleCnt="3"/>
      <dgm:spPr/>
    </dgm:pt>
    <dgm:pt modelId="{B5263A9A-9806-49D5-B570-8074AE58ACFD}" type="pres">
      <dgm:prSet presAssocID="{1D618F36-D58F-4AFA-A6EF-63FE7EE6381E}" presName="bgRectTx" presStyleLbl="bgShp" presStyleIdx="0" presStyleCnt="3">
        <dgm:presLayoutVars>
          <dgm:bulletEnabled val="1"/>
        </dgm:presLayoutVars>
      </dgm:prSet>
      <dgm:spPr/>
    </dgm:pt>
    <dgm:pt modelId="{393C9112-0A39-4BF8-AA45-26AC953F743A}" type="pres">
      <dgm:prSet presAssocID="{1D618F36-D58F-4AFA-A6EF-63FE7EE6381E}" presName="spComp" presStyleCnt="0"/>
      <dgm:spPr/>
    </dgm:pt>
    <dgm:pt modelId="{49AB3AE9-D25F-4E01-AE80-7120E23F82F8}" type="pres">
      <dgm:prSet presAssocID="{1D618F36-D58F-4AFA-A6EF-63FE7EE6381E}" presName="vSp" presStyleCnt="0"/>
      <dgm:spPr/>
    </dgm:pt>
    <dgm:pt modelId="{A4D92A20-9914-4DAA-9F5C-8371519CD316}" type="pres">
      <dgm:prSet presAssocID="{057D5E0D-15DF-43D0-A97C-2959ADAFAFB2}" presName="rectComp" presStyleCnt="0"/>
      <dgm:spPr/>
    </dgm:pt>
    <dgm:pt modelId="{5F6BDC09-E0FD-4D77-84E8-A47577E825FC}" type="pres">
      <dgm:prSet presAssocID="{057D5E0D-15DF-43D0-A97C-2959ADAFAFB2}" presName="bgRect" presStyleLbl="bgShp" presStyleIdx="1" presStyleCnt="3"/>
      <dgm:spPr/>
    </dgm:pt>
    <dgm:pt modelId="{7345A8E2-C2A2-4651-8C1F-F860C4AACA48}" type="pres">
      <dgm:prSet presAssocID="{057D5E0D-15DF-43D0-A97C-2959ADAFAFB2}" presName="bgRectTx" presStyleLbl="bgShp" presStyleIdx="1" presStyleCnt="3">
        <dgm:presLayoutVars>
          <dgm:bulletEnabled val="1"/>
        </dgm:presLayoutVars>
      </dgm:prSet>
      <dgm:spPr/>
    </dgm:pt>
    <dgm:pt modelId="{9D498BCA-EA4D-4822-9F2C-062376A2F98E}" type="pres">
      <dgm:prSet presAssocID="{057D5E0D-15DF-43D0-A97C-2959ADAFAFB2}" presName="spComp" presStyleCnt="0"/>
      <dgm:spPr/>
    </dgm:pt>
    <dgm:pt modelId="{A190C631-3277-44BF-8AC1-E50D5F79E48F}" type="pres">
      <dgm:prSet presAssocID="{057D5E0D-15DF-43D0-A97C-2959ADAFAFB2}" presName="vSp" presStyleCnt="0"/>
      <dgm:spPr/>
    </dgm:pt>
    <dgm:pt modelId="{EFF1033D-7ACF-4579-8A4B-50673F589F9E}" type="pres">
      <dgm:prSet presAssocID="{C111C894-F205-4A9A-AED7-BDA569667891}" presName="rectComp" presStyleCnt="0"/>
      <dgm:spPr/>
    </dgm:pt>
    <dgm:pt modelId="{C3DA5B5E-A85A-4667-A88F-535942EF4AF4}" type="pres">
      <dgm:prSet presAssocID="{C111C894-F205-4A9A-AED7-BDA569667891}" presName="bgRect" presStyleLbl="bgShp" presStyleIdx="2" presStyleCnt="3"/>
      <dgm:spPr/>
    </dgm:pt>
    <dgm:pt modelId="{65D438A5-67F5-49DB-ABD0-B2F7F0345ED2}" type="pres">
      <dgm:prSet presAssocID="{C111C894-F205-4A9A-AED7-BDA569667891}" presName="bgRectTx" presStyleLbl="bgShp" presStyleIdx="2" presStyleCnt="3">
        <dgm:presLayoutVars>
          <dgm:bulletEnabled val="1"/>
        </dgm:presLayoutVars>
      </dgm:prSet>
      <dgm:spPr/>
    </dgm:pt>
  </dgm:ptLst>
  <dgm:cxnLst>
    <dgm:cxn modelId="{36398D04-22F1-4BB4-9895-E22B54253057}" srcId="{BC9662B8-9BAD-4A21-8B2F-320B1B554B03}" destId="{1D618F36-D58F-4AFA-A6EF-63FE7EE6381E}" srcOrd="1" destOrd="0" parTransId="{A90E2AA6-E471-4CA6-8549-F7D1992D9E9F}" sibTransId="{E324D3DC-E4D9-43EA-911A-4777727FE952}"/>
    <dgm:cxn modelId="{922D891A-E6E9-4587-8040-9667594598D0}" srcId="{FEDDB29F-3D8A-475A-8FF7-7BE3E2A32FC8}" destId="{85F46CC0-02D2-43EA-B8C7-55EAFACFDCEB}" srcOrd="0" destOrd="0" parTransId="{CE9154A1-F5D5-40D4-847D-F7646CB9351D}" sibTransId="{DE4AD847-7510-44C6-A6D5-D5AFEDF92D40}"/>
    <dgm:cxn modelId="{EB82AE25-F368-49A3-90D0-53A3DEDCBF41}" srcId="{F4FB2E6F-88B8-49D9-8B07-F1B9F2BC4FCA}" destId="{74C71112-214E-4EAE-A808-C4DB06474604}" srcOrd="0" destOrd="0" parTransId="{D864725F-1707-4790-B5DF-FFBF2F08373B}" sibTransId="{9489A8E6-4FB1-4593-BC3C-2DF628DB8A76}"/>
    <dgm:cxn modelId="{DDEBC52C-1D2E-490E-A5D8-1853B5FE6384}" type="presOf" srcId="{D864725F-1707-4790-B5DF-FFBF2F08373B}" destId="{26B58799-B4A5-4240-8745-0B8FF960547F}" srcOrd="0" destOrd="0" presId="urn:microsoft.com/office/officeart/2005/8/layout/hierarchy6"/>
    <dgm:cxn modelId="{CA03F834-6804-4A5B-A8F9-0A072637317B}" type="presOf" srcId="{C111C894-F205-4A9A-AED7-BDA569667891}" destId="{65D438A5-67F5-49DB-ABD0-B2F7F0345ED2}" srcOrd="1" destOrd="0" presId="urn:microsoft.com/office/officeart/2005/8/layout/hierarchy6"/>
    <dgm:cxn modelId="{CE58BB44-8846-4BC4-AF49-824D403294AD}" srcId="{BC9662B8-9BAD-4A21-8B2F-320B1B554B03}" destId="{057D5E0D-15DF-43D0-A97C-2959ADAFAFB2}" srcOrd="2" destOrd="0" parTransId="{F6B4C92C-0758-4285-B53B-395A6D2281B3}" sibTransId="{F7E6EF6E-B40D-4A09-BEDD-CA3D37C6FA9E}"/>
    <dgm:cxn modelId="{0BF98747-6CDF-43F4-84AF-E413E61E2FCC}" srcId="{5A437E0C-DFA9-4982-AEB8-10B316A74BA3}" destId="{FEDDB29F-3D8A-475A-8FF7-7BE3E2A32FC8}" srcOrd="0" destOrd="0" parTransId="{AB20073F-9115-4DC4-AAA1-23A0F6E6E45A}" sibTransId="{ECFA060D-CC17-472C-A6F2-30BD64224A32}"/>
    <dgm:cxn modelId="{53EC927F-8894-4AE3-95B9-ED12AA649D7A}" type="presOf" srcId="{CE9154A1-F5D5-40D4-847D-F7646CB9351D}" destId="{A3DCD93E-B0C5-4C3B-B48F-A777CF8764D5}" srcOrd="0" destOrd="0" presId="urn:microsoft.com/office/officeart/2005/8/layout/hierarchy6"/>
    <dgm:cxn modelId="{F3574B85-8723-40C6-9861-D17C5636A99D}" type="presOf" srcId="{C111C894-F205-4A9A-AED7-BDA569667891}" destId="{C3DA5B5E-A85A-4667-A88F-535942EF4AF4}" srcOrd="0" destOrd="0" presId="urn:microsoft.com/office/officeart/2005/8/layout/hierarchy6"/>
    <dgm:cxn modelId="{E61DD185-1A49-4709-9D7B-FA89EDD38E07}" type="presOf" srcId="{057D5E0D-15DF-43D0-A97C-2959ADAFAFB2}" destId="{5F6BDC09-E0FD-4D77-84E8-A47577E825FC}" srcOrd="0" destOrd="0" presId="urn:microsoft.com/office/officeart/2005/8/layout/hierarchy6"/>
    <dgm:cxn modelId="{AB72F485-8D83-4311-86DD-05CBB54D88DD}" type="presOf" srcId="{F4FB2E6F-88B8-49D9-8B07-F1B9F2BC4FCA}" destId="{E9E64965-924D-41FD-9566-BB918D01F7C4}" srcOrd="0" destOrd="0" presId="urn:microsoft.com/office/officeart/2005/8/layout/hierarchy6"/>
    <dgm:cxn modelId="{589E9589-E11F-46DC-9718-41355D849C2E}" type="presOf" srcId="{1EC65763-3406-46CE-ADCB-B0B47BA0B853}" destId="{A7BA49C3-1206-430F-B99B-868215AE2D03}" srcOrd="0" destOrd="0" presId="urn:microsoft.com/office/officeart/2005/8/layout/hierarchy6"/>
    <dgm:cxn modelId="{D7D2878E-9DDD-4A51-9DE1-0CFA2F819E47}" srcId="{FEDDB29F-3D8A-475A-8FF7-7BE3E2A32FC8}" destId="{7B1C69A1-91AE-4796-BF0D-7204B855BBF9}" srcOrd="1" destOrd="0" parTransId="{51179000-4D27-4A3B-8103-5BC9481643A6}" sibTransId="{AFF2175E-68E1-4008-973C-943E9B4301F9}"/>
    <dgm:cxn modelId="{2D137E9A-836F-4BC0-8E23-9E3396C857B7}" type="presOf" srcId="{057D5E0D-15DF-43D0-A97C-2959ADAFAFB2}" destId="{7345A8E2-C2A2-4651-8C1F-F860C4AACA48}" srcOrd="1" destOrd="0" presId="urn:microsoft.com/office/officeart/2005/8/layout/hierarchy6"/>
    <dgm:cxn modelId="{D0C557A9-B6D9-46D6-81B8-CADC38B67337}" srcId="{5A437E0C-DFA9-4982-AEB8-10B316A74BA3}" destId="{F4FB2E6F-88B8-49D9-8B07-F1B9F2BC4FCA}" srcOrd="1" destOrd="0" parTransId="{8CF68D4E-A174-45C6-8F55-0000CBBADE94}" sibTransId="{0F7B2213-1D34-4136-8428-CE2590A05B06}"/>
    <dgm:cxn modelId="{68C947B0-7CCE-4D77-90FC-9120D9011278}" type="presOf" srcId="{85F46CC0-02D2-43EA-B8C7-55EAFACFDCEB}" destId="{51510130-34F0-4397-BC34-ABF7ECB13CD7}" srcOrd="0" destOrd="0" presId="urn:microsoft.com/office/officeart/2005/8/layout/hierarchy6"/>
    <dgm:cxn modelId="{A9B6F4BB-FFBF-439C-8E5B-799C24287320}" type="presOf" srcId="{AB20073F-9115-4DC4-AAA1-23A0F6E6E45A}" destId="{D2E20844-1CD1-4DD3-A794-073BDFC1208B}" srcOrd="0" destOrd="0" presId="urn:microsoft.com/office/officeart/2005/8/layout/hierarchy6"/>
    <dgm:cxn modelId="{642A03BC-A3F8-4DE8-AECF-20FEFA9963BF}" type="presOf" srcId="{7B1C69A1-91AE-4796-BF0D-7204B855BBF9}" destId="{38115B88-8C46-4610-B473-AFC0BA2C3122}" srcOrd="0" destOrd="0" presId="urn:microsoft.com/office/officeart/2005/8/layout/hierarchy6"/>
    <dgm:cxn modelId="{6F0BB3C3-7E0E-46B5-B2A6-510622C50290}" type="presOf" srcId="{8CF68D4E-A174-45C6-8F55-0000CBBADE94}" destId="{F5563391-64E9-43C4-B824-C77A8BFD4827}" srcOrd="0" destOrd="0" presId="urn:microsoft.com/office/officeart/2005/8/layout/hierarchy6"/>
    <dgm:cxn modelId="{471DCEC5-6E9F-4AAE-B2A5-52F3F939902C}" srcId="{BC9662B8-9BAD-4A21-8B2F-320B1B554B03}" destId="{5A437E0C-DFA9-4982-AEB8-10B316A74BA3}" srcOrd="0" destOrd="0" parTransId="{35A365B4-00A3-4DFF-8883-6CA44C31076D}" sibTransId="{8559696A-7CA3-431A-9BE5-BD60163ADF2B}"/>
    <dgm:cxn modelId="{B391E4CC-445B-4967-B8A6-4317520F23A3}" type="presOf" srcId="{BC9662B8-9BAD-4A21-8B2F-320B1B554B03}" destId="{79CA342D-4D8C-4FAE-9FB3-4C2929BA1D23}" srcOrd="0" destOrd="0" presId="urn:microsoft.com/office/officeart/2005/8/layout/hierarchy6"/>
    <dgm:cxn modelId="{D631D8CD-A505-4AAD-B2A9-B6B770B41708}" srcId="{F4FB2E6F-88B8-49D9-8B07-F1B9F2BC4FCA}" destId="{1EC65763-3406-46CE-ADCB-B0B47BA0B853}" srcOrd="1" destOrd="0" parTransId="{A753DF6F-391C-4ABB-B191-C9FB247B88BE}" sibTransId="{82D94BFE-25F4-4C6A-A4C6-2DA8AD970780}"/>
    <dgm:cxn modelId="{AFBE55D0-CC29-45AC-9C49-FBDBB13C18F5}" type="presOf" srcId="{74C71112-214E-4EAE-A808-C4DB06474604}" destId="{5425893B-C0F6-444A-92B5-A03AA19FD9A5}" srcOrd="0" destOrd="0" presId="urn:microsoft.com/office/officeart/2005/8/layout/hierarchy6"/>
    <dgm:cxn modelId="{883474D3-77F2-4343-8605-F5CC90696F43}" type="presOf" srcId="{FEDDB29F-3D8A-475A-8FF7-7BE3E2A32FC8}" destId="{CCBB7409-DE14-42EC-9394-FD1C08FDA65D}" srcOrd="0" destOrd="0" presId="urn:microsoft.com/office/officeart/2005/8/layout/hierarchy6"/>
    <dgm:cxn modelId="{2580C4D5-178A-4141-B9A3-9A29CA55F613}" srcId="{BC9662B8-9BAD-4A21-8B2F-320B1B554B03}" destId="{C111C894-F205-4A9A-AED7-BDA569667891}" srcOrd="3" destOrd="0" parTransId="{D3ECA14B-A9C1-4B2C-8736-62B8F8715337}" sibTransId="{B8569F5C-4875-4FCC-A007-C39CF32EC32E}"/>
    <dgm:cxn modelId="{980D09D9-CCE4-4886-B261-15D265776205}" type="presOf" srcId="{5A437E0C-DFA9-4982-AEB8-10B316A74BA3}" destId="{C76C0DC7-7CF9-41E0-A89F-501BCEC06303}" srcOrd="0" destOrd="0" presId="urn:microsoft.com/office/officeart/2005/8/layout/hierarchy6"/>
    <dgm:cxn modelId="{C44EF0E2-0D51-4EEF-8BA9-6CCBD7430E6C}" type="presOf" srcId="{1D618F36-D58F-4AFA-A6EF-63FE7EE6381E}" destId="{B5263A9A-9806-49D5-B570-8074AE58ACFD}" srcOrd="1" destOrd="0" presId="urn:microsoft.com/office/officeart/2005/8/layout/hierarchy6"/>
    <dgm:cxn modelId="{264879F0-79B7-48BD-B38D-492CF2E7AF88}" type="presOf" srcId="{51179000-4D27-4A3B-8103-5BC9481643A6}" destId="{00F2047F-9ABF-4AEA-A768-76408BF82836}" srcOrd="0" destOrd="0" presId="urn:microsoft.com/office/officeart/2005/8/layout/hierarchy6"/>
    <dgm:cxn modelId="{B1852FF3-1671-489B-9281-82CD9BFD623D}" type="presOf" srcId="{1D618F36-D58F-4AFA-A6EF-63FE7EE6381E}" destId="{0734C79D-2D18-4601-948A-5C6F4197973F}" srcOrd="0" destOrd="0" presId="urn:microsoft.com/office/officeart/2005/8/layout/hierarchy6"/>
    <dgm:cxn modelId="{98FDA4F7-BF8D-485F-9D0C-E3714C882178}" type="presOf" srcId="{A753DF6F-391C-4ABB-B191-C9FB247B88BE}" destId="{6089AAE2-AFE5-4B35-A36C-A4FE0414B7E9}" srcOrd="0" destOrd="0" presId="urn:microsoft.com/office/officeart/2005/8/layout/hierarchy6"/>
    <dgm:cxn modelId="{F93AE550-1CAC-4060-9053-A4AC26B3B748}" type="presParOf" srcId="{79CA342D-4D8C-4FAE-9FB3-4C2929BA1D23}" destId="{591FA7F2-3CEB-42B2-B5CF-2647D874F956}" srcOrd="0" destOrd="0" presId="urn:microsoft.com/office/officeart/2005/8/layout/hierarchy6"/>
    <dgm:cxn modelId="{694E8AFD-875E-4109-9B4E-651E9B08A4C2}" type="presParOf" srcId="{591FA7F2-3CEB-42B2-B5CF-2647D874F956}" destId="{402A34EA-2D88-46A0-8F3D-66871A041005}" srcOrd="0" destOrd="0" presId="urn:microsoft.com/office/officeart/2005/8/layout/hierarchy6"/>
    <dgm:cxn modelId="{3082383F-29C5-478E-98B6-4C4F54F02F1D}" type="presParOf" srcId="{591FA7F2-3CEB-42B2-B5CF-2647D874F956}" destId="{D71E3353-A3BB-4A90-A822-3E07195E6FF9}" srcOrd="1" destOrd="0" presId="urn:microsoft.com/office/officeart/2005/8/layout/hierarchy6"/>
    <dgm:cxn modelId="{FFC6B42B-FB5B-4D15-B553-8D7043F45CF2}" type="presParOf" srcId="{D71E3353-A3BB-4A90-A822-3E07195E6FF9}" destId="{0AD0616B-189A-4758-8595-02261B30282C}" srcOrd="0" destOrd="0" presId="urn:microsoft.com/office/officeart/2005/8/layout/hierarchy6"/>
    <dgm:cxn modelId="{71959838-AB77-48CF-A152-CDCD465C49E4}" type="presParOf" srcId="{0AD0616B-189A-4758-8595-02261B30282C}" destId="{C76C0DC7-7CF9-41E0-A89F-501BCEC06303}" srcOrd="0" destOrd="0" presId="urn:microsoft.com/office/officeart/2005/8/layout/hierarchy6"/>
    <dgm:cxn modelId="{6B31956E-7AAA-4479-AF36-130FBE85CE9C}" type="presParOf" srcId="{0AD0616B-189A-4758-8595-02261B30282C}" destId="{C3BBCAF7-3706-4E8A-9F4C-0BA7464DF5CE}" srcOrd="1" destOrd="0" presId="urn:microsoft.com/office/officeart/2005/8/layout/hierarchy6"/>
    <dgm:cxn modelId="{2C3B0AF5-24EB-4D57-9F79-612F3D224D80}" type="presParOf" srcId="{C3BBCAF7-3706-4E8A-9F4C-0BA7464DF5CE}" destId="{D2E20844-1CD1-4DD3-A794-073BDFC1208B}" srcOrd="0" destOrd="0" presId="urn:microsoft.com/office/officeart/2005/8/layout/hierarchy6"/>
    <dgm:cxn modelId="{C0433F93-BA70-471C-AA8C-ACC7773AE11F}" type="presParOf" srcId="{C3BBCAF7-3706-4E8A-9F4C-0BA7464DF5CE}" destId="{A19ADC35-7270-437A-8785-B56DCA2F6FF1}" srcOrd="1" destOrd="0" presId="urn:microsoft.com/office/officeart/2005/8/layout/hierarchy6"/>
    <dgm:cxn modelId="{34780C6A-AECF-46CC-8DE5-FEFB180D706F}" type="presParOf" srcId="{A19ADC35-7270-437A-8785-B56DCA2F6FF1}" destId="{CCBB7409-DE14-42EC-9394-FD1C08FDA65D}" srcOrd="0" destOrd="0" presId="urn:microsoft.com/office/officeart/2005/8/layout/hierarchy6"/>
    <dgm:cxn modelId="{58391CD4-BEBB-4BFC-BAF5-3DAA970FE28D}" type="presParOf" srcId="{A19ADC35-7270-437A-8785-B56DCA2F6FF1}" destId="{08CF1482-9235-4703-8341-D14D0B4FBCE4}" srcOrd="1" destOrd="0" presId="urn:microsoft.com/office/officeart/2005/8/layout/hierarchy6"/>
    <dgm:cxn modelId="{035FA2D0-352D-4BC2-8B1B-AF0598B55ADA}" type="presParOf" srcId="{08CF1482-9235-4703-8341-D14D0B4FBCE4}" destId="{A3DCD93E-B0C5-4C3B-B48F-A777CF8764D5}" srcOrd="0" destOrd="0" presId="urn:microsoft.com/office/officeart/2005/8/layout/hierarchy6"/>
    <dgm:cxn modelId="{77DF8619-E3EA-4E10-AC1C-6DF1860A5B03}" type="presParOf" srcId="{08CF1482-9235-4703-8341-D14D0B4FBCE4}" destId="{B6B37F18-DD5A-45F9-902F-EEFE009E580A}" srcOrd="1" destOrd="0" presId="urn:microsoft.com/office/officeart/2005/8/layout/hierarchy6"/>
    <dgm:cxn modelId="{A3318D8C-B335-4933-A6F2-C1163252E6ED}" type="presParOf" srcId="{B6B37F18-DD5A-45F9-902F-EEFE009E580A}" destId="{51510130-34F0-4397-BC34-ABF7ECB13CD7}" srcOrd="0" destOrd="0" presId="urn:microsoft.com/office/officeart/2005/8/layout/hierarchy6"/>
    <dgm:cxn modelId="{E29162A2-BCC1-413F-A4CC-C9997BE7A279}" type="presParOf" srcId="{B6B37F18-DD5A-45F9-902F-EEFE009E580A}" destId="{D36D0F67-2C24-401F-82BA-879C71319AEA}" srcOrd="1" destOrd="0" presId="urn:microsoft.com/office/officeart/2005/8/layout/hierarchy6"/>
    <dgm:cxn modelId="{041E1C28-9599-46EA-B8B8-70A118E1C066}" type="presParOf" srcId="{08CF1482-9235-4703-8341-D14D0B4FBCE4}" destId="{00F2047F-9ABF-4AEA-A768-76408BF82836}" srcOrd="2" destOrd="0" presId="urn:microsoft.com/office/officeart/2005/8/layout/hierarchy6"/>
    <dgm:cxn modelId="{5BBEE990-CBCE-49EB-B95C-71DE48B12FD0}" type="presParOf" srcId="{08CF1482-9235-4703-8341-D14D0B4FBCE4}" destId="{50B6DEBF-27CB-43E0-939E-6037982FCFAE}" srcOrd="3" destOrd="0" presId="urn:microsoft.com/office/officeart/2005/8/layout/hierarchy6"/>
    <dgm:cxn modelId="{CA7D5EFC-04C9-4E59-B2A6-DE45EF07ACA8}" type="presParOf" srcId="{50B6DEBF-27CB-43E0-939E-6037982FCFAE}" destId="{38115B88-8C46-4610-B473-AFC0BA2C3122}" srcOrd="0" destOrd="0" presId="urn:microsoft.com/office/officeart/2005/8/layout/hierarchy6"/>
    <dgm:cxn modelId="{04EA0D57-C53A-4747-B6DE-D155336391B2}" type="presParOf" srcId="{50B6DEBF-27CB-43E0-939E-6037982FCFAE}" destId="{31998153-E422-4ED4-9DBF-7D999861D359}" srcOrd="1" destOrd="0" presId="urn:microsoft.com/office/officeart/2005/8/layout/hierarchy6"/>
    <dgm:cxn modelId="{5E9C8BD1-FE04-4E7B-82A1-6A2AEBCEF781}" type="presParOf" srcId="{C3BBCAF7-3706-4E8A-9F4C-0BA7464DF5CE}" destId="{F5563391-64E9-43C4-B824-C77A8BFD4827}" srcOrd="2" destOrd="0" presId="urn:microsoft.com/office/officeart/2005/8/layout/hierarchy6"/>
    <dgm:cxn modelId="{9A94E703-89D1-40AF-9AFC-7CDFC41A8353}" type="presParOf" srcId="{C3BBCAF7-3706-4E8A-9F4C-0BA7464DF5CE}" destId="{9D78BC2B-EDB3-4409-841D-47270FB80B49}" srcOrd="3" destOrd="0" presId="urn:microsoft.com/office/officeart/2005/8/layout/hierarchy6"/>
    <dgm:cxn modelId="{C7AEEE4E-047C-4923-9473-8ADF3F59E5DA}" type="presParOf" srcId="{9D78BC2B-EDB3-4409-841D-47270FB80B49}" destId="{E9E64965-924D-41FD-9566-BB918D01F7C4}" srcOrd="0" destOrd="0" presId="urn:microsoft.com/office/officeart/2005/8/layout/hierarchy6"/>
    <dgm:cxn modelId="{5A550BE6-0826-4A10-B9BA-DA4406B8D185}" type="presParOf" srcId="{9D78BC2B-EDB3-4409-841D-47270FB80B49}" destId="{665035DE-F211-4E03-87DB-C3289EB324DF}" srcOrd="1" destOrd="0" presId="urn:microsoft.com/office/officeart/2005/8/layout/hierarchy6"/>
    <dgm:cxn modelId="{D1A5B514-0031-4B3B-AF9A-087F8678BE49}" type="presParOf" srcId="{665035DE-F211-4E03-87DB-C3289EB324DF}" destId="{26B58799-B4A5-4240-8745-0B8FF960547F}" srcOrd="0" destOrd="0" presId="urn:microsoft.com/office/officeart/2005/8/layout/hierarchy6"/>
    <dgm:cxn modelId="{861314E2-227A-4AEF-BFA4-1D36CBAAC4F5}" type="presParOf" srcId="{665035DE-F211-4E03-87DB-C3289EB324DF}" destId="{5735B9EB-745F-41FB-BC71-B0021CE44109}" srcOrd="1" destOrd="0" presId="urn:microsoft.com/office/officeart/2005/8/layout/hierarchy6"/>
    <dgm:cxn modelId="{BD1905CD-FD2E-49BA-A971-AB39591AA9D8}" type="presParOf" srcId="{5735B9EB-745F-41FB-BC71-B0021CE44109}" destId="{5425893B-C0F6-444A-92B5-A03AA19FD9A5}" srcOrd="0" destOrd="0" presId="urn:microsoft.com/office/officeart/2005/8/layout/hierarchy6"/>
    <dgm:cxn modelId="{F7CA04CA-6AE5-4F55-BCD0-6B773E9A4D43}" type="presParOf" srcId="{5735B9EB-745F-41FB-BC71-B0021CE44109}" destId="{797ED193-44D0-42D7-98AE-E5B9510FA89F}" srcOrd="1" destOrd="0" presId="urn:microsoft.com/office/officeart/2005/8/layout/hierarchy6"/>
    <dgm:cxn modelId="{D32BD230-67F4-4800-96E5-FF827A6F7BB6}" type="presParOf" srcId="{665035DE-F211-4E03-87DB-C3289EB324DF}" destId="{6089AAE2-AFE5-4B35-A36C-A4FE0414B7E9}" srcOrd="2" destOrd="0" presId="urn:microsoft.com/office/officeart/2005/8/layout/hierarchy6"/>
    <dgm:cxn modelId="{6A11766C-35F5-43D0-871E-06E78B032692}" type="presParOf" srcId="{665035DE-F211-4E03-87DB-C3289EB324DF}" destId="{AA4F9517-356D-4E1C-8F4F-70EF92F4D1C2}" srcOrd="3" destOrd="0" presId="urn:microsoft.com/office/officeart/2005/8/layout/hierarchy6"/>
    <dgm:cxn modelId="{4D59FB72-8256-4454-BE3F-2945171E5E52}" type="presParOf" srcId="{AA4F9517-356D-4E1C-8F4F-70EF92F4D1C2}" destId="{A7BA49C3-1206-430F-B99B-868215AE2D03}" srcOrd="0" destOrd="0" presId="urn:microsoft.com/office/officeart/2005/8/layout/hierarchy6"/>
    <dgm:cxn modelId="{36EE1345-9F52-473A-B9EE-B87417519B88}" type="presParOf" srcId="{AA4F9517-356D-4E1C-8F4F-70EF92F4D1C2}" destId="{BEB93CCA-B7F2-4AF6-941C-8E17FCD9664B}" srcOrd="1" destOrd="0" presId="urn:microsoft.com/office/officeart/2005/8/layout/hierarchy6"/>
    <dgm:cxn modelId="{FE4AFAF5-3AD1-4CCA-B34C-3244F2C7F8F2}" type="presParOf" srcId="{79CA342D-4D8C-4FAE-9FB3-4C2929BA1D23}" destId="{1D141095-7419-46DC-B968-16EF57440B30}" srcOrd="1" destOrd="0" presId="urn:microsoft.com/office/officeart/2005/8/layout/hierarchy6"/>
    <dgm:cxn modelId="{53DC21B0-40D4-47BA-83AF-5FFE6EF14C25}" type="presParOf" srcId="{1D141095-7419-46DC-B968-16EF57440B30}" destId="{E3140BBE-6C34-4784-A4D7-F36B5118DC2F}" srcOrd="0" destOrd="0" presId="urn:microsoft.com/office/officeart/2005/8/layout/hierarchy6"/>
    <dgm:cxn modelId="{1D1B0C26-EF9E-4DE0-9E09-43FDB5FD0116}" type="presParOf" srcId="{E3140BBE-6C34-4784-A4D7-F36B5118DC2F}" destId="{0734C79D-2D18-4601-948A-5C6F4197973F}" srcOrd="0" destOrd="0" presId="urn:microsoft.com/office/officeart/2005/8/layout/hierarchy6"/>
    <dgm:cxn modelId="{24319066-EC0E-40DA-96EF-0BAC49FD1C90}" type="presParOf" srcId="{E3140BBE-6C34-4784-A4D7-F36B5118DC2F}" destId="{B5263A9A-9806-49D5-B570-8074AE58ACFD}" srcOrd="1" destOrd="0" presId="urn:microsoft.com/office/officeart/2005/8/layout/hierarchy6"/>
    <dgm:cxn modelId="{2864F467-5949-451E-9FF9-DE115A5B17DD}" type="presParOf" srcId="{1D141095-7419-46DC-B968-16EF57440B30}" destId="{393C9112-0A39-4BF8-AA45-26AC953F743A}" srcOrd="1" destOrd="0" presId="urn:microsoft.com/office/officeart/2005/8/layout/hierarchy6"/>
    <dgm:cxn modelId="{7EECEB1C-6ECF-4E2B-80D2-4D547E4A1790}" type="presParOf" srcId="{393C9112-0A39-4BF8-AA45-26AC953F743A}" destId="{49AB3AE9-D25F-4E01-AE80-7120E23F82F8}" srcOrd="0" destOrd="0" presId="urn:microsoft.com/office/officeart/2005/8/layout/hierarchy6"/>
    <dgm:cxn modelId="{507A951D-BE07-4B24-8CB2-E9829AC6F9D7}" type="presParOf" srcId="{1D141095-7419-46DC-B968-16EF57440B30}" destId="{A4D92A20-9914-4DAA-9F5C-8371519CD316}" srcOrd="2" destOrd="0" presId="urn:microsoft.com/office/officeart/2005/8/layout/hierarchy6"/>
    <dgm:cxn modelId="{2829E281-2021-44EF-999D-55F2342C2497}" type="presParOf" srcId="{A4D92A20-9914-4DAA-9F5C-8371519CD316}" destId="{5F6BDC09-E0FD-4D77-84E8-A47577E825FC}" srcOrd="0" destOrd="0" presId="urn:microsoft.com/office/officeart/2005/8/layout/hierarchy6"/>
    <dgm:cxn modelId="{4B64BC5E-C152-48E2-B31B-9B3D9BB30CF1}" type="presParOf" srcId="{A4D92A20-9914-4DAA-9F5C-8371519CD316}" destId="{7345A8E2-C2A2-4651-8C1F-F860C4AACA48}" srcOrd="1" destOrd="0" presId="urn:microsoft.com/office/officeart/2005/8/layout/hierarchy6"/>
    <dgm:cxn modelId="{CDE7CD0B-165E-4ED1-AFE4-E98EEE78837C}" type="presParOf" srcId="{1D141095-7419-46DC-B968-16EF57440B30}" destId="{9D498BCA-EA4D-4822-9F2C-062376A2F98E}" srcOrd="3" destOrd="0" presId="urn:microsoft.com/office/officeart/2005/8/layout/hierarchy6"/>
    <dgm:cxn modelId="{F4BC296D-5062-4BC0-8E83-D959D7F9C18D}" type="presParOf" srcId="{9D498BCA-EA4D-4822-9F2C-062376A2F98E}" destId="{A190C631-3277-44BF-8AC1-E50D5F79E48F}" srcOrd="0" destOrd="0" presId="urn:microsoft.com/office/officeart/2005/8/layout/hierarchy6"/>
    <dgm:cxn modelId="{61CBEAF3-436A-4705-82DF-1749A83601E6}" type="presParOf" srcId="{1D141095-7419-46DC-B968-16EF57440B30}" destId="{EFF1033D-7ACF-4579-8A4B-50673F589F9E}" srcOrd="4" destOrd="0" presId="urn:microsoft.com/office/officeart/2005/8/layout/hierarchy6"/>
    <dgm:cxn modelId="{7A26F590-12B2-4AAC-B7AE-92AF44316F0D}" type="presParOf" srcId="{EFF1033D-7ACF-4579-8A4B-50673F589F9E}" destId="{C3DA5B5E-A85A-4667-A88F-535942EF4AF4}" srcOrd="0" destOrd="0" presId="urn:microsoft.com/office/officeart/2005/8/layout/hierarchy6"/>
    <dgm:cxn modelId="{8CB22E2D-158B-4681-B5FA-B8D31BD49754}" type="presParOf" srcId="{EFF1033D-7ACF-4579-8A4B-50673F589F9E}" destId="{65D438A5-67F5-49DB-ABD0-B2F7F0345ED2}"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FBA1C81-7CBC-4042-9B21-6C0220C3654B}" type="doc">
      <dgm:prSet loTypeId="urn:microsoft.com/office/officeart/2005/8/layout/hierarchy6" loCatId="hierarchy" qsTypeId="urn:microsoft.com/office/officeart/2005/8/quickstyle/simple1" qsCatId="simple" csTypeId="urn:microsoft.com/office/officeart/2005/8/colors/colorful3" csCatId="colorful" phldr="1"/>
      <dgm:spPr/>
      <dgm:t>
        <a:bodyPr/>
        <a:lstStyle/>
        <a:p>
          <a:endParaRPr lang="en-IN"/>
        </a:p>
      </dgm:t>
    </dgm:pt>
    <dgm:pt modelId="{07C81A1C-EB69-4222-9BB8-3B4972B5B95E}">
      <dgm:prSet phldrT="[Text]"/>
      <dgm:spPr/>
      <dgm:t>
        <a:bodyPr/>
        <a:lstStyle/>
        <a:p>
          <a:r>
            <a:rPr lang="mr-IN" b="1" dirty="0">
              <a:latin typeface="Kokila" panose="020B0604020202020204" pitchFamily="34" charset="0"/>
              <a:cs typeface="Kokila" panose="020B0604020202020204" pitchFamily="34" charset="0"/>
            </a:rPr>
            <a:t>समस्या </a:t>
          </a:r>
          <a:endParaRPr lang="en-IN" b="1" dirty="0">
            <a:latin typeface="Kokila" panose="020B0604020202020204" pitchFamily="34" charset="0"/>
            <a:cs typeface="Kokila" panose="020B0604020202020204" pitchFamily="34" charset="0"/>
          </a:endParaRPr>
        </a:p>
      </dgm:t>
    </dgm:pt>
    <dgm:pt modelId="{3094640A-15D0-404A-9E7E-F3131F5D5BEB}" type="parTrans" cxnId="{C1B40A04-19B7-4C63-8C52-9D9A3D8BD8A4}">
      <dgm:prSet/>
      <dgm:spPr/>
      <dgm:t>
        <a:bodyPr/>
        <a:lstStyle/>
        <a:p>
          <a:endParaRPr lang="en-IN" b="1">
            <a:latin typeface="Kokila" panose="020B0604020202020204" pitchFamily="34" charset="0"/>
            <a:cs typeface="Kokila" panose="020B0604020202020204" pitchFamily="34" charset="0"/>
          </a:endParaRPr>
        </a:p>
      </dgm:t>
    </dgm:pt>
    <dgm:pt modelId="{B710736D-E64F-431B-9C81-BC9DFA1D1DC9}" type="sibTrans" cxnId="{C1B40A04-19B7-4C63-8C52-9D9A3D8BD8A4}">
      <dgm:prSet/>
      <dgm:spPr/>
      <dgm:t>
        <a:bodyPr/>
        <a:lstStyle/>
        <a:p>
          <a:endParaRPr lang="en-IN" b="1">
            <a:latin typeface="Kokila" panose="020B0604020202020204" pitchFamily="34" charset="0"/>
            <a:cs typeface="Kokila" panose="020B0604020202020204" pitchFamily="34" charset="0"/>
          </a:endParaRPr>
        </a:p>
      </dgm:t>
    </dgm:pt>
    <dgm:pt modelId="{27E71EC0-0259-4030-BAD2-C7F957EBBACC}">
      <dgm:prSet phldrT="[Text]"/>
      <dgm:spPr/>
      <dgm:t>
        <a:bodyPr/>
        <a:lstStyle/>
        <a:p>
          <a:r>
            <a:rPr lang="en-IN" b="1" dirty="0">
              <a:latin typeface="Kokila" panose="020B0604020202020204" pitchFamily="34" charset="0"/>
              <a:cs typeface="Kokila" panose="020B0604020202020204" pitchFamily="34" charset="0"/>
            </a:rPr>
            <a:t>GST</a:t>
          </a:r>
        </a:p>
      </dgm:t>
    </dgm:pt>
    <dgm:pt modelId="{215253ED-6503-4EA4-8762-D38947F05ECA}" type="parTrans" cxnId="{A445806F-E83C-40C9-B7E4-86FAAF2BFC87}">
      <dgm:prSet/>
      <dgm:spPr/>
      <dgm:t>
        <a:bodyPr/>
        <a:lstStyle/>
        <a:p>
          <a:endParaRPr lang="en-IN" b="1">
            <a:latin typeface="Kokila" panose="020B0604020202020204" pitchFamily="34" charset="0"/>
            <a:cs typeface="Kokila" panose="020B0604020202020204" pitchFamily="34" charset="0"/>
          </a:endParaRPr>
        </a:p>
      </dgm:t>
    </dgm:pt>
    <dgm:pt modelId="{C9C0A6AA-6BCD-46F6-85E1-37CAD5632853}" type="sibTrans" cxnId="{A445806F-E83C-40C9-B7E4-86FAAF2BFC87}">
      <dgm:prSet/>
      <dgm:spPr/>
      <dgm:t>
        <a:bodyPr/>
        <a:lstStyle/>
        <a:p>
          <a:endParaRPr lang="en-IN" b="1">
            <a:latin typeface="Kokila" panose="020B0604020202020204" pitchFamily="34" charset="0"/>
            <a:cs typeface="Kokila" panose="020B0604020202020204" pitchFamily="34" charset="0"/>
          </a:endParaRPr>
        </a:p>
      </dgm:t>
    </dgm:pt>
    <dgm:pt modelId="{87AA2100-5E19-4D65-8836-2761B4A6FC75}">
      <dgm:prSet phldrT="[Text]"/>
      <dgm:spPr/>
      <dgm:t>
        <a:bodyPr/>
        <a:lstStyle/>
        <a:p>
          <a:r>
            <a:rPr lang="en-IN" b="0" i="0" dirty="0"/>
            <a:t>Purvodaya</a:t>
          </a:r>
          <a:endParaRPr lang="en-IN" b="1" dirty="0">
            <a:latin typeface="Kokila" panose="020B0604020202020204" pitchFamily="34" charset="0"/>
            <a:cs typeface="Kokila" panose="020B0604020202020204" pitchFamily="34" charset="0"/>
          </a:endParaRPr>
        </a:p>
      </dgm:t>
    </dgm:pt>
    <dgm:pt modelId="{19D4CB19-25E6-4555-A4AB-2A18B6C047A6}" type="parTrans" cxnId="{1549FE8F-7C48-4B2A-9436-3C372D18B448}">
      <dgm:prSet/>
      <dgm:spPr/>
      <dgm:t>
        <a:bodyPr/>
        <a:lstStyle/>
        <a:p>
          <a:endParaRPr lang="en-IN" b="1">
            <a:latin typeface="Kokila" panose="020B0604020202020204" pitchFamily="34" charset="0"/>
            <a:cs typeface="Kokila" panose="020B0604020202020204" pitchFamily="34" charset="0"/>
          </a:endParaRPr>
        </a:p>
      </dgm:t>
    </dgm:pt>
    <dgm:pt modelId="{B3C6B8AE-E819-4ED0-9576-F008AE25A1F3}" type="sibTrans" cxnId="{1549FE8F-7C48-4B2A-9436-3C372D18B448}">
      <dgm:prSet/>
      <dgm:spPr/>
      <dgm:t>
        <a:bodyPr/>
        <a:lstStyle/>
        <a:p>
          <a:endParaRPr lang="en-IN" b="1">
            <a:latin typeface="Kokila" panose="020B0604020202020204" pitchFamily="34" charset="0"/>
            <a:cs typeface="Kokila" panose="020B0604020202020204" pitchFamily="34" charset="0"/>
          </a:endParaRPr>
        </a:p>
      </dgm:t>
    </dgm:pt>
    <dgm:pt modelId="{68724366-3FC8-4CCD-9EA9-360F5B433BF3}">
      <dgm:prSet phldrT="[Text]"/>
      <dgm:spPr/>
      <dgm:t>
        <a:bodyPr/>
        <a:lstStyle/>
        <a:p>
          <a:r>
            <a:rPr lang="mr-IN" b="1" dirty="0">
              <a:latin typeface="Kokila" panose="020B0604020202020204" pitchFamily="34" charset="0"/>
              <a:cs typeface="Kokila" panose="020B0604020202020204" pitchFamily="34" charset="0"/>
            </a:rPr>
            <a:t>राज्यांचे सहकार्य- व एकमत  </a:t>
          </a:r>
          <a:endParaRPr lang="en-IN" b="1" dirty="0">
            <a:latin typeface="Kokila" panose="020B0604020202020204" pitchFamily="34" charset="0"/>
            <a:cs typeface="Kokila" panose="020B0604020202020204" pitchFamily="34" charset="0"/>
          </a:endParaRPr>
        </a:p>
      </dgm:t>
    </dgm:pt>
    <dgm:pt modelId="{0FF6F8E8-C108-400A-8D0A-957E2368BF76}" type="parTrans" cxnId="{A9238B3A-82DB-46EC-8147-CE6BFE28314B}">
      <dgm:prSet/>
      <dgm:spPr/>
      <dgm:t>
        <a:bodyPr/>
        <a:lstStyle/>
        <a:p>
          <a:endParaRPr lang="en-IN" b="1">
            <a:latin typeface="Kokila" panose="020B0604020202020204" pitchFamily="34" charset="0"/>
            <a:cs typeface="Kokila" panose="020B0604020202020204" pitchFamily="34" charset="0"/>
          </a:endParaRPr>
        </a:p>
      </dgm:t>
    </dgm:pt>
    <dgm:pt modelId="{86064C6D-13F8-4D96-A81D-A1B8D42442AA}" type="sibTrans" cxnId="{A9238B3A-82DB-46EC-8147-CE6BFE28314B}">
      <dgm:prSet/>
      <dgm:spPr/>
      <dgm:t>
        <a:bodyPr/>
        <a:lstStyle/>
        <a:p>
          <a:endParaRPr lang="en-IN" b="1">
            <a:latin typeface="Kokila" panose="020B0604020202020204" pitchFamily="34" charset="0"/>
            <a:cs typeface="Kokila" panose="020B0604020202020204" pitchFamily="34" charset="0"/>
          </a:endParaRPr>
        </a:p>
      </dgm:t>
    </dgm:pt>
    <dgm:pt modelId="{5AB77E38-B9AD-438F-8A2D-EF860CC6B4C3}">
      <dgm:prSet phldrT="[Text]"/>
      <dgm:spPr/>
      <dgm:t>
        <a:bodyPr/>
        <a:lstStyle/>
        <a:p>
          <a:r>
            <a:rPr lang="mr-IN" b="1" dirty="0">
              <a:latin typeface="Kokila" panose="020B0604020202020204" pitchFamily="34" charset="0"/>
              <a:cs typeface="Kokila" panose="020B0604020202020204" pitchFamily="34" charset="0"/>
            </a:rPr>
            <a:t> </a:t>
          </a:r>
          <a:r>
            <a:rPr lang="en-IN" b="1" dirty="0">
              <a:latin typeface="Kokila" panose="020B0604020202020204" pitchFamily="34" charset="0"/>
              <a:cs typeface="Kokila" panose="020B0604020202020204" pitchFamily="34" charset="0"/>
            </a:rPr>
            <a:t>Centre-State</a:t>
          </a:r>
        </a:p>
      </dgm:t>
    </dgm:pt>
    <dgm:pt modelId="{5715349B-0B9C-44D1-95B1-56D32D6C1E76}" type="parTrans" cxnId="{083DD5C0-48E4-48A3-A6BF-157172A03136}">
      <dgm:prSet/>
      <dgm:spPr/>
      <dgm:t>
        <a:bodyPr/>
        <a:lstStyle/>
        <a:p>
          <a:endParaRPr lang="en-IN" b="1">
            <a:latin typeface="Kokila" panose="020B0604020202020204" pitchFamily="34" charset="0"/>
            <a:cs typeface="Kokila" panose="020B0604020202020204" pitchFamily="34" charset="0"/>
          </a:endParaRPr>
        </a:p>
      </dgm:t>
    </dgm:pt>
    <dgm:pt modelId="{8FD76ED5-5658-4D8C-9728-9CA8B67870CB}" type="sibTrans" cxnId="{083DD5C0-48E4-48A3-A6BF-157172A03136}">
      <dgm:prSet/>
      <dgm:spPr/>
      <dgm:t>
        <a:bodyPr/>
        <a:lstStyle/>
        <a:p>
          <a:endParaRPr lang="en-IN" b="1">
            <a:latin typeface="Kokila" panose="020B0604020202020204" pitchFamily="34" charset="0"/>
            <a:cs typeface="Kokila" panose="020B0604020202020204" pitchFamily="34" charset="0"/>
          </a:endParaRPr>
        </a:p>
      </dgm:t>
    </dgm:pt>
    <dgm:pt modelId="{DEB7A853-AFA9-4BD4-9A07-44B859FC8A9B}">
      <dgm:prSet phldrT="[Text]"/>
      <dgm:spPr/>
      <dgm:t>
        <a:bodyPr/>
        <a:lstStyle/>
        <a:p>
          <a:r>
            <a:rPr lang="en-US" b="0" i="0" dirty="0"/>
            <a:t>plug and play’ industrial parks</a:t>
          </a:r>
          <a:endParaRPr lang="en-IN" b="1" dirty="0">
            <a:latin typeface="Kokila" panose="020B0604020202020204" pitchFamily="34" charset="0"/>
            <a:cs typeface="Kokila" panose="020B0604020202020204" pitchFamily="34" charset="0"/>
          </a:endParaRPr>
        </a:p>
      </dgm:t>
    </dgm:pt>
    <dgm:pt modelId="{EA8E005E-69F6-44D5-982A-AFF8E10E245F}" type="parTrans" cxnId="{A27D7032-09D7-4AFA-AB82-720C9A103B67}">
      <dgm:prSet/>
      <dgm:spPr/>
      <dgm:t>
        <a:bodyPr/>
        <a:lstStyle/>
        <a:p>
          <a:endParaRPr lang="en-IN" b="1">
            <a:latin typeface="Kokila" panose="020B0604020202020204" pitchFamily="34" charset="0"/>
            <a:cs typeface="Kokila" panose="020B0604020202020204" pitchFamily="34" charset="0"/>
          </a:endParaRPr>
        </a:p>
      </dgm:t>
    </dgm:pt>
    <dgm:pt modelId="{A021B799-2549-476F-818B-EE991208C36C}" type="sibTrans" cxnId="{A27D7032-09D7-4AFA-AB82-720C9A103B67}">
      <dgm:prSet/>
      <dgm:spPr/>
      <dgm:t>
        <a:bodyPr/>
        <a:lstStyle/>
        <a:p>
          <a:endParaRPr lang="en-IN" b="1">
            <a:latin typeface="Kokila" panose="020B0604020202020204" pitchFamily="34" charset="0"/>
            <a:cs typeface="Kokila" panose="020B0604020202020204" pitchFamily="34" charset="0"/>
          </a:endParaRPr>
        </a:p>
      </dgm:t>
    </dgm:pt>
    <dgm:pt modelId="{4F300F35-D1BA-42BD-B1F6-BA464E5432C9}">
      <dgm:prSet phldrT="[Text]"/>
      <dgm:spPr/>
      <dgm:t>
        <a:bodyPr/>
        <a:lstStyle/>
        <a:p>
          <a:r>
            <a:rPr lang="en-IN" b="1" dirty="0">
              <a:latin typeface="Kokila" panose="020B0604020202020204" pitchFamily="34" charset="0"/>
              <a:cs typeface="Kokila" panose="020B0604020202020204" pitchFamily="34" charset="0"/>
            </a:rPr>
            <a:t>Majoritarian Govt.</a:t>
          </a:r>
        </a:p>
        <a:p>
          <a:r>
            <a:rPr lang="en-IN" b="1" dirty="0">
              <a:latin typeface="Kokila" panose="020B0604020202020204" pitchFamily="34" charset="0"/>
              <a:cs typeface="Kokila" panose="020B0604020202020204" pitchFamily="34" charset="0"/>
            </a:rPr>
            <a:t>Centralisation  </a:t>
          </a:r>
          <a:r>
            <a:rPr lang="mr-IN" b="1" dirty="0">
              <a:latin typeface="Kokila" panose="020B0604020202020204" pitchFamily="34" charset="0"/>
              <a:cs typeface="Kokila" panose="020B0604020202020204" pitchFamily="34" charset="0"/>
            </a:rPr>
            <a:t>, केंद्र –राज्य संबंध तणाव </a:t>
          </a:r>
          <a:endParaRPr lang="en-IN" b="1" dirty="0">
            <a:latin typeface="Kokila" panose="020B0604020202020204" pitchFamily="34" charset="0"/>
            <a:cs typeface="Kokila" panose="020B0604020202020204" pitchFamily="34" charset="0"/>
          </a:endParaRPr>
        </a:p>
      </dgm:t>
    </dgm:pt>
    <dgm:pt modelId="{4BBCF930-AE3A-4765-B928-B05C912C7F5B}" type="parTrans" cxnId="{D60A3A8B-51E4-4665-99BB-99474B3F5B24}">
      <dgm:prSet/>
      <dgm:spPr/>
      <dgm:t>
        <a:bodyPr/>
        <a:lstStyle/>
        <a:p>
          <a:endParaRPr lang="en-IN" b="1">
            <a:latin typeface="Kokila" panose="020B0604020202020204" pitchFamily="34" charset="0"/>
            <a:cs typeface="Kokila" panose="020B0604020202020204" pitchFamily="34" charset="0"/>
          </a:endParaRPr>
        </a:p>
      </dgm:t>
    </dgm:pt>
    <dgm:pt modelId="{8187A79E-DE34-4609-AD36-BFDB5F9D10DF}" type="sibTrans" cxnId="{D60A3A8B-51E4-4665-99BB-99474B3F5B24}">
      <dgm:prSet/>
      <dgm:spPr/>
      <dgm:t>
        <a:bodyPr/>
        <a:lstStyle/>
        <a:p>
          <a:endParaRPr lang="en-IN" b="1">
            <a:latin typeface="Kokila" panose="020B0604020202020204" pitchFamily="34" charset="0"/>
            <a:cs typeface="Kokila" panose="020B0604020202020204" pitchFamily="34" charset="0"/>
          </a:endParaRPr>
        </a:p>
      </dgm:t>
    </dgm:pt>
    <dgm:pt modelId="{0F1DE5DA-AE04-4966-969E-CAA1685048C8}">
      <dgm:prSet phldrT="[Text]"/>
      <dgm:spPr/>
      <dgm:t>
        <a:bodyPr/>
        <a:lstStyle/>
        <a:p>
          <a:r>
            <a:rPr lang="mr-IN" b="1" dirty="0">
              <a:latin typeface="Kokila" panose="020B0604020202020204" pitchFamily="34" charset="0"/>
              <a:cs typeface="Kokila" panose="020B0604020202020204" pitchFamily="34" charset="0"/>
            </a:rPr>
            <a:t>सरकार चे प्रयत्न   – </a:t>
          </a:r>
          <a:r>
            <a:rPr lang="en-IN" b="1" dirty="0">
              <a:latin typeface="Kokila" panose="020B0604020202020204" pitchFamily="34" charset="0"/>
              <a:cs typeface="Kokila" panose="020B0604020202020204" pitchFamily="34" charset="0"/>
            </a:rPr>
            <a:t>Centralisation </a:t>
          </a:r>
          <a:r>
            <a:rPr lang="mr-IN" b="1" dirty="0">
              <a:latin typeface="Kokila" panose="020B0604020202020204" pitchFamily="34" charset="0"/>
              <a:cs typeface="Kokila" panose="020B0604020202020204" pitchFamily="34" charset="0"/>
            </a:rPr>
            <a:t>, भांडवली खर्च वाढविणे , कर कमी करणे </a:t>
          </a:r>
          <a:endParaRPr lang="en-IN" b="1" dirty="0">
            <a:latin typeface="Kokila" panose="020B0604020202020204" pitchFamily="34" charset="0"/>
            <a:cs typeface="Kokila" panose="020B0604020202020204" pitchFamily="34" charset="0"/>
          </a:endParaRPr>
        </a:p>
      </dgm:t>
    </dgm:pt>
    <dgm:pt modelId="{E2F336A9-0D63-40F4-B911-C59FD25A87E1}" type="parTrans" cxnId="{8F8795EC-8722-452F-B91E-0C9E3C42B0B3}">
      <dgm:prSet/>
      <dgm:spPr/>
      <dgm:t>
        <a:bodyPr/>
        <a:lstStyle/>
        <a:p>
          <a:endParaRPr lang="en-IN" b="1">
            <a:latin typeface="Kokila" panose="020B0604020202020204" pitchFamily="34" charset="0"/>
            <a:cs typeface="Kokila" panose="020B0604020202020204" pitchFamily="34" charset="0"/>
          </a:endParaRPr>
        </a:p>
      </dgm:t>
    </dgm:pt>
    <dgm:pt modelId="{DB2404C4-8728-4F3E-AF8D-B178B996B6BB}" type="sibTrans" cxnId="{8F8795EC-8722-452F-B91E-0C9E3C42B0B3}">
      <dgm:prSet/>
      <dgm:spPr/>
      <dgm:t>
        <a:bodyPr/>
        <a:lstStyle/>
        <a:p>
          <a:endParaRPr lang="en-IN" b="1">
            <a:latin typeface="Kokila" panose="020B0604020202020204" pitchFamily="34" charset="0"/>
            <a:cs typeface="Kokila" panose="020B0604020202020204" pitchFamily="34" charset="0"/>
          </a:endParaRPr>
        </a:p>
      </dgm:t>
    </dgm:pt>
    <dgm:pt modelId="{CCFD9835-6C99-4452-880B-39AC7104F4DF}">
      <dgm:prSet phldrT="[Text]"/>
      <dgm:spPr/>
      <dgm:t>
        <a:bodyPr/>
        <a:lstStyle/>
        <a:p>
          <a:r>
            <a:rPr lang="mr-IN" b="1" dirty="0">
              <a:latin typeface="Kokila" panose="020B0604020202020204" pitchFamily="34" charset="0"/>
              <a:cs typeface="Kokila" panose="020B0604020202020204" pitchFamily="34" charset="0"/>
            </a:rPr>
            <a:t>२०२४ चे बदल – </a:t>
          </a:r>
          <a:r>
            <a:rPr lang="en-IN" b="1" dirty="0">
              <a:solidFill>
                <a:schemeClr val="tx1"/>
              </a:solidFill>
              <a:latin typeface="Kokila" panose="020B0604020202020204" pitchFamily="34" charset="0"/>
              <a:cs typeface="Kokila" panose="020B0604020202020204" pitchFamily="34" charset="0"/>
            </a:rPr>
            <a:t>A Coalition Budget </a:t>
          </a:r>
        </a:p>
      </dgm:t>
    </dgm:pt>
    <dgm:pt modelId="{9BEDD5AB-961D-4424-BD2B-4EF67AFFEF79}" type="parTrans" cxnId="{4CCF15AC-BAA5-42B2-A52B-DDC0EE72F710}">
      <dgm:prSet/>
      <dgm:spPr/>
      <dgm:t>
        <a:bodyPr/>
        <a:lstStyle/>
        <a:p>
          <a:endParaRPr lang="en-IN" b="1">
            <a:latin typeface="Kokila" panose="020B0604020202020204" pitchFamily="34" charset="0"/>
            <a:cs typeface="Kokila" panose="020B0604020202020204" pitchFamily="34" charset="0"/>
          </a:endParaRPr>
        </a:p>
      </dgm:t>
    </dgm:pt>
    <dgm:pt modelId="{FFF832C2-C916-4BE0-84AE-CA8BD2208D9F}" type="sibTrans" cxnId="{4CCF15AC-BAA5-42B2-A52B-DDC0EE72F710}">
      <dgm:prSet/>
      <dgm:spPr/>
      <dgm:t>
        <a:bodyPr/>
        <a:lstStyle/>
        <a:p>
          <a:endParaRPr lang="en-IN" b="1">
            <a:latin typeface="Kokila" panose="020B0604020202020204" pitchFamily="34" charset="0"/>
            <a:cs typeface="Kokila" panose="020B0604020202020204" pitchFamily="34" charset="0"/>
          </a:endParaRPr>
        </a:p>
      </dgm:t>
    </dgm:pt>
    <dgm:pt modelId="{98DB35F1-B831-4492-ABAC-D4C1029CEA90}">
      <dgm:prSet phldrT="[Text]"/>
      <dgm:spPr/>
      <dgm:t>
        <a:bodyPr/>
        <a:lstStyle/>
        <a:p>
          <a:r>
            <a:rPr lang="mr-IN" b="1" dirty="0">
              <a:latin typeface="Kokila" panose="020B0604020202020204" pitchFamily="34" charset="0"/>
              <a:cs typeface="Kokila" panose="020B0604020202020204" pitchFamily="34" charset="0"/>
            </a:rPr>
            <a:t>बिहार आणि आंध्र प्रदेश ला झुकते माप </a:t>
          </a:r>
          <a:endParaRPr lang="en-IN" b="1" dirty="0">
            <a:latin typeface="Kokila" panose="020B0604020202020204" pitchFamily="34" charset="0"/>
            <a:cs typeface="Kokila" panose="020B0604020202020204" pitchFamily="34" charset="0"/>
          </a:endParaRPr>
        </a:p>
      </dgm:t>
    </dgm:pt>
    <dgm:pt modelId="{CB9AB26F-8B09-44D1-A6DA-3DEDC8074F9F}" type="parTrans" cxnId="{B309B85B-43A1-485D-A6B4-55885A2BB2F5}">
      <dgm:prSet/>
      <dgm:spPr/>
      <dgm:t>
        <a:bodyPr/>
        <a:lstStyle/>
        <a:p>
          <a:endParaRPr lang="en-IN" b="1"/>
        </a:p>
      </dgm:t>
    </dgm:pt>
    <dgm:pt modelId="{E0BFE088-0F6A-4BA9-9F5B-B939E3EF5DB1}" type="sibTrans" cxnId="{B309B85B-43A1-485D-A6B4-55885A2BB2F5}">
      <dgm:prSet/>
      <dgm:spPr/>
      <dgm:t>
        <a:bodyPr/>
        <a:lstStyle/>
        <a:p>
          <a:endParaRPr lang="en-IN" b="1"/>
        </a:p>
      </dgm:t>
    </dgm:pt>
    <dgm:pt modelId="{B0130ECF-9C3A-4D8C-872F-54AEDA658187}" type="pres">
      <dgm:prSet presAssocID="{FFBA1C81-7CBC-4042-9B21-6C0220C3654B}" presName="mainComposite" presStyleCnt="0">
        <dgm:presLayoutVars>
          <dgm:chPref val="1"/>
          <dgm:dir/>
          <dgm:animOne val="branch"/>
          <dgm:animLvl val="lvl"/>
          <dgm:resizeHandles val="exact"/>
        </dgm:presLayoutVars>
      </dgm:prSet>
      <dgm:spPr/>
    </dgm:pt>
    <dgm:pt modelId="{42C63D3A-7502-4E4C-91B0-067E447C7DFF}" type="pres">
      <dgm:prSet presAssocID="{FFBA1C81-7CBC-4042-9B21-6C0220C3654B}" presName="hierFlow" presStyleCnt="0"/>
      <dgm:spPr/>
    </dgm:pt>
    <dgm:pt modelId="{155AF6B9-78F4-47B7-8366-6E6226DB9FE7}" type="pres">
      <dgm:prSet presAssocID="{FFBA1C81-7CBC-4042-9B21-6C0220C3654B}" presName="firstBuf" presStyleCnt="0"/>
      <dgm:spPr/>
    </dgm:pt>
    <dgm:pt modelId="{C07F65B4-CF67-4DF7-8023-42AC4FB778D2}" type="pres">
      <dgm:prSet presAssocID="{FFBA1C81-7CBC-4042-9B21-6C0220C3654B}" presName="hierChild1" presStyleCnt="0">
        <dgm:presLayoutVars>
          <dgm:chPref val="1"/>
          <dgm:animOne val="branch"/>
          <dgm:animLvl val="lvl"/>
        </dgm:presLayoutVars>
      </dgm:prSet>
      <dgm:spPr/>
    </dgm:pt>
    <dgm:pt modelId="{E8EE83E9-035E-46F4-BCC8-E314CB49F066}" type="pres">
      <dgm:prSet presAssocID="{07C81A1C-EB69-4222-9BB8-3B4972B5B95E}" presName="Name14" presStyleCnt="0"/>
      <dgm:spPr/>
    </dgm:pt>
    <dgm:pt modelId="{05BAD534-166F-4364-8553-D92827213925}" type="pres">
      <dgm:prSet presAssocID="{07C81A1C-EB69-4222-9BB8-3B4972B5B95E}" presName="level1Shape" presStyleLbl="node0" presStyleIdx="0" presStyleCnt="1">
        <dgm:presLayoutVars>
          <dgm:chPref val="3"/>
        </dgm:presLayoutVars>
      </dgm:prSet>
      <dgm:spPr/>
    </dgm:pt>
    <dgm:pt modelId="{13274195-1595-4A81-8673-4C9AE5259A2B}" type="pres">
      <dgm:prSet presAssocID="{07C81A1C-EB69-4222-9BB8-3B4972B5B95E}" presName="hierChild2" presStyleCnt="0"/>
      <dgm:spPr/>
    </dgm:pt>
    <dgm:pt modelId="{1580155A-D533-4E85-8344-813E7DF2AC09}" type="pres">
      <dgm:prSet presAssocID="{215253ED-6503-4EA4-8762-D38947F05ECA}" presName="Name19" presStyleLbl="parChTrans1D2" presStyleIdx="0" presStyleCnt="2"/>
      <dgm:spPr/>
    </dgm:pt>
    <dgm:pt modelId="{63E56520-04BB-4CF2-894F-8E3EC4D42549}" type="pres">
      <dgm:prSet presAssocID="{27E71EC0-0259-4030-BAD2-C7F957EBBACC}" presName="Name21" presStyleCnt="0"/>
      <dgm:spPr/>
    </dgm:pt>
    <dgm:pt modelId="{D813C6BF-3FB1-4AEB-9FD3-5A185D283706}" type="pres">
      <dgm:prSet presAssocID="{27E71EC0-0259-4030-BAD2-C7F957EBBACC}" presName="level2Shape" presStyleLbl="node2" presStyleIdx="0" presStyleCnt="2"/>
      <dgm:spPr/>
    </dgm:pt>
    <dgm:pt modelId="{958D25B3-794A-4528-9C52-A66B3B4637FE}" type="pres">
      <dgm:prSet presAssocID="{27E71EC0-0259-4030-BAD2-C7F957EBBACC}" presName="hierChild3" presStyleCnt="0"/>
      <dgm:spPr/>
    </dgm:pt>
    <dgm:pt modelId="{29D616F1-5E90-4366-B73E-72EA9F77653E}" type="pres">
      <dgm:prSet presAssocID="{19D4CB19-25E6-4555-A4AB-2A18B6C047A6}" presName="Name19" presStyleLbl="parChTrans1D3" presStyleIdx="0" presStyleCnt="4"/>
      <dgm:spPr/>
    </dgm:pt>
    <dgm:pt modelId="{1E46FC66-7FFE-4C17-83D7-8F3EF337CD0F}" type="pres">
      <dgm:prSet presAssocID="{87AA2100-5E19-4D65-8836-2761B4A6FC75}" presName="Name21" presStyleCnt="0"/>
      <dgm:spPr/>
    </dgm:pt>
    <dgm:pt modelId="{DC6A1B6B-3AFD-40F3-BC7F-67CD27C63E71}" type="pres">
      <dgm:prSet presAssocID="{87AA2100-5E19-4D65-8836-2761B4A6FC75}" presName="level2Shape" presStyleLbl="node3" presStyleIdx="0" presStyleCnt="4"/>
      <dgm:spPr/>
    </dgm:pt>
    <dgm:pt modelId="{EE0B0D08-55E2-4B7F-820C-C382D0BA30DE}" type="pres">
      <dgm:prSet presAssocID="{87AA2100-5E19-4D65-8836-2761B4A6FC75}" presName="hierChild3" presStyleCnt="0"/>
      <dgm:spPr/>
    </dgm:pt>
    <dgm:pt modelId="{4C10C8DB-E473-46E9-A4A3-76D7D748E7D8}" type="pres">
      <dgm:prSet presAssocID="{CB9AB26F-8B09-44D1-A6DA-3DEDC8074F9F}" presName="Name19" presStyleLbl="parChTrans1D3" presStyleIdx="1" presStyleCnt="4"/>
      <dgm:spPr/>
    </dgm:pt>
    <dgm:pt modelId="{DE328864-A8F6-4245-9244-78F34CFE8A91}" type="pres">
      <dgm:prSet presAssocID="{98DB35F1-B831-4492-ABAC-D4C1029CEA90}" presName="Name21" presStyleCnt="0"/>
      <dgm:spPr/>
    </dgm:pt>
    <dgm:pt modelId="{1B9B381F-14B0-4F60-A04B-1B12EFD1AE52}" type="pres">
      <dgm:prSet presAssocID="{98DB35F1-B831-4492-ABAC-D4C1029CEA90}" presName="level2Shape" presStyleLbl="node3" presStyleIdx="1" presStyleCnt="4"/>
      <dgm:spPr/>
    </dgm:pt>
    <dgm:pt modelId="{F11C43A4-5FBF-406C-8964-D0D59E31EDAC}" type="pres">
      <dgm:prSet presAssocID="{98DB35F1-B831-4492-ABAC-D4C1029CEA90}" presName="hierChild3" presStyleCnt="0"/>
      <dgm:spPr/>
    </dgm:pt>
    <dgm:pt modelId="{16E904FD-8A5F-45D8-A5AD-086F1A193639}" type="pres">
      <dgm:prSet presAssocID="{0FF6F8E8-C108-400A-8D0A-957E2368BF76}" presName="Name19" presStyleLbl="parChTrans1D3" presStyleIdx="2" presStyleCnt="4"/>
      <dgm:spPr/>
    </dgm:pt>
    <dgm:pt modelId="{B2589D2A-A4EA-43C4-A417-7CA952B73DA0}" type="pres">
      <dgm:prSet presAssocID="{68724366-3FC8-4CCD-9EA9-360F5B433BF3}" presName="Name21" presStyleCnt="0"/>
      <dgm:spPr/>
    </dgm:pt>
    <dgm:pt modelId="{BB3650E1-802C-43AE-8DEF-23E486D0651B}" type="pres">
      <dgm:prSet presAssocID="{68724366-3FC8-4CCD-9EA9-360F5B433BF3}" presName="level2Shape" presStyleLbl="node3" presStyleIdx="2" presStyleCnt="4"/>
      <dgm:spPr/>
    </dgm:pt>
    <dgm:pt modelId="{F843BA30-41AE-4EDD-B93C-AE690F57B3FB}" type="pres">
      <dgm:prSet presAssocID="{68724366-3FC8-4CCD-9EA9-360F5B433BF3}" presName="hierChild3" presStyleCnt="0"/>
      <dgm:spPr/>
    </dgm:pt>
    <dgm:pt modelId="{3120AE63-1A50-4B30-A020-19C180E483F7}" type="pres">
      <dgm:prSet presAssocID="{5715349B-0B9C-44D1-95B1-56D32D6C1E76}" presName="Name19" presStyleLbl="parChTrans1D2" presStyleIdx="1" presStyleCnt="2"/>
      <dgm:spPr/>
    </dgm:pt>
    <dgm:pt modelId="{5339BAD6-28F0-421A-82E5-1298D4E0016A}" type="pres">
      <dgm:prSet presAssocID="{5AB77E38-B9AD-438F-8A2D-EF860CC6B4C3}" presName="Name21" presStyleCnt="0"/>
      <dgm:spPr/>
    </dgm:pt>
    <dgm:pt modelId="{AE35BB69-17CF-4138-921C-52915F9E67D0}" type="pres">
      <dgm:prSet presAssocID="{5AB77E38-B9AD-438F-8A2D-EF860CC6B4C3}" presName="level2Shape" presStyleLbl="node2" presStyleIdx="1" presStyleCnt="2"/>
      <dgm:spPr/>
    </dgm:pt>
    <dgm:pt modelId="{A461E12E-15C4-489F-901E-AC48EE167091}" type="pres">
      <dgm:prSet presAssocID="{5AB77E38-B9AD-438F-8A2D-EF860CC6B4C3}" presName="hierChild3" presStyleCnt="0"/>
      <dgm:spPr/>
    </dgm:pt>
    <dgm:pt modelId="{79D86685-5656-4ABD-8B71-BAF4D961D94B}" type="pres">
      <dgm:prSet presAssocID="{EA8E005E-69F6-44D5-982A-AFF8E10E245F}" presName="Name19" presStyleLbl="parChTrans1D3" presStyleIdx="3" presStyleCnt="4"/>
      <dgm:spPr/>
    </dgm:pt>
    <dgm:pt modelId="{895AFF8E-4001-4A17-BC1A-38B2D510F192}" type="pres">
      <dgm:prSet presAssocID="{DEB7A853-AFA9-4BD4-9A07-44B859FC8A9B}" presName="Name21" presStyleCnt="0"/>
      <dgm:spPr/>
    </dgm:pt>
    <dgm:pt modelId="{0CCA30F8-4FCF-40D2-9BF0-71E7419895D9}" type="pres">
      <dgm:prSet presAssocID="{DEB7A853-AFA9-4BD4-9A07-44B859FC8A9B}" presName="level2Shape" presStyleLbl="node3" presStyleIdx="3" presStyleCnt="4"/>
      <dgm:spPr/>
    </dgm:pt>
    <dgm:pt modelId="{62BE6D61-FA78-4156-BB4E-E1242CD0A7FE}" type="pres">
      <dgm:prSet presAssocID="{DEB7A853-AFA9-4BD4-9A07-44B859FC8A9B}" presName="hierChild3" presStyleCnt="0"/>
      <dgm:spPr/>
    </dgm:pt>
    <dgm:pt modelId="{0FDEE78E-8708-4578-82C6-6CB0D150F977}" type="pres">
      <dgm:prSet presAssocID="{FFBA1C81-7CBC-4042-9B21-6C0220C3654B}" presName="bgShapesFlow" presStyleCnt="0"/>
      <dgm:spPr/>
    </dgm:pt>
    <dgm:pt modelId="{BC32DB4B-84CA-46FD-A658-4E9EFACD52B7}" type="pres">
      <dgm:prSet presAssocID="{4F300F35-D1BA-42BD-B1F6-BA464E5432C9}" presName="rectComp" presStyleCnt="0"/>
      <dgm:spPr/>
    </dgm:pt>
    <dgm:pt modelId="{C8984E57-5B34-4578-BF1A-A77260C5E80C}" type="pres">
      <dgm:prSet presAssocID="{4F300F35-D1BA-42BD-B1F6-BA464E5432C9}" presName="bgRect" presStyleLbl="bgShp" presStyleIdx="0" presStyleCnt="3"/>
      <dgm:spPr/>
    </dgm:pt>
    <dgm:pt modelId="{C901E0AF-159F-4A82-A08E-BE2CF06E1D8F}" type="pres">
      <dgm:prSet presAssocID="{4F300F35-D1BA-42BD-B1F6-BA464E5432C9}" presName="bgRectTx" presStyleLbl="bgShp" presStyleIdx="0" presStyleCnt="3">
        <dgm:presLayoutVars>
          <dgm:bulletEnabled val="1"/>
        </dgm:presLayoutVars>
      </dgm:prSet>
      <dgm:spPr/>
    </dgm:pt>
    <dgm:pt modelId="{235B9D27-0DB8-48CF-94F1-1143EB456AC4}" type="pres">
      <dgm:prSet presAssocID="{4F300F35-D1BA-42BD-B1F6-BA464E5432C9}" presName="spComp" presStyleCnt="0"/>
      <dgm:spPr/>
    </dgm:pt>
    <dgm:pt modelId="{B7FCC3D3-F608-4DD1-9374-2EAC2850EC73}" type="pres">
      <dgm:prSet presAssocID="{4F300F35-D1BA-42BD-B1F6-BA464E5432C9}" presName="vSp" presStyleCnt="0"/>
      <dgm:spPr/>
    </dgm:pt>
    <dgm:pt modelId="{ACF750EF-5E15-43F8-BAB8-3FB73CFD9E4C}" type="pres">
      <dgm:prSet presAssocID="{0F1DE5DA-AE04-4966-969E-CAA1685048C8}" presName="rectComp" presStyleCnt="0"/>
      <dgm:spPr/>
    </dgm:pt>
    <dgm:pt modelId="{8FF0B3AB-4D66-41E7-85CD-438118E8AB9B}" type="pres">
      <dgm:prSet presAssocID="{0F1DE5DA-AE04-4966-969E-CAA1685048C8}" presName="bgRect" presStyleLbl="bgShp" presStyleIdx="1" presStyleCnt="3"/>
      <dgm:spPr/>
    </dgm:pt>
    <dgm:pt modelId="{AB2D0778-E3E7-4D7B-BFFE-73F06B94AAA0}" type="pres">
      <dgm:prSet presAssocID="{0F1DE5DA-AE04-4966-969E-CAA1685048C8}" presName="bgRectTx" presStyleLbl="bgShp" presStyleIdx="1" presStyleCnt="3">
        <dgm:presLayoutVars>
          <dgm:bulletEnabled val="1"/>
        </dgm:presLayoutVars>
      </dgm:prSet>
      <dgm:spPr/>
    </dgm:pt>
    <dgm:pt modelId="{81D73842-D966-420B-9F3D-7E7D65F37A51}" type="pres">
      <dgm:prSet presAssocID="{0F1DE5DA-AE04-4966-969E-CAA1685048C8}" presName="spComp" presStyleCnt="0"/>
      <dgm:spPr/>
    </dgm:pt>
    <dgm:pt modelId="{18BA9B02-EE4A-4683-B352-97865492C847}" type="pres">
      <dgm:prSet presAssocID="{0F1DE5DA-AE04-4966-969E-CAA1685048C8}" presName="vSp" presStyleCnt="0"/>
      <dgm:spPr/>
    </dgm:pt>
    <dgm:pt modelId="{E6F18424-3C60-43FC-ABFF-415627B2A49B}" type="pres">
      <dgm:prSet presAssocID="{CCFD9835-6C99-4452-880B-39AC7104F4DF}" presName="rectComp" presStyleCnt="0"/>
      <dgm:spPr/>
    </dgm:pt>
    <dgm:pt modelId="{461A6916-1EE0-4720-A2A2-C8392BF59186}" type="pres">
      <dgm:prSet presAssocID="{CCFD9835-6C99-4452-880B-39AC7104F4DF}" presName="bgRect" presStyleLbl="bgShp" presStyleIdx="2" presStyleCnt="3"/>
      <dgm:spPr/>
    </dgm:pt>
    <dgm:pt modelId="{3A730E4B-A006-480B-B4E3-55B196D11829}" type="pres">
      <dgm:prSet presAssocID="{CCFD9835-6C99-4452-880B-39AC7104F4DF}" presName="bgRectTx" presStyleLbl="bgShp" presStyleIdx="2" presStyleCnt="3">
        <dgm:presLayoutVars>
          <dgm:bulletEnabled val="1"/>
        </dgm:presLayoutVars>
      </dgm:prSet>
      <dgm:spPr/>
    </dgm:pt>
  </dgm:ptLst>
  <dgm:cxnLst>
    <dgm:cxn modelId="{1D37ED00-C699-4E3B-9967-CAE7CE4DEE0E}" type="presOf" srcId="{0F1DE5DA-AE04-4966-969E-CAA1685048C8}" destId="{8FF0B3AB-4D66-41E7-85CD-438118E8AB9B}" srcOrd="0" destOrd="0" presId="urn:microsoft.com/office/officeart/2005/8/layout/hierarchy6"/>
    <dgm:cxn modelId="{C1B40A04-19B7-4C63-8C52-9D9A3D8BD8A4}" srcId="{FFBA1C81-7CBC-4042-9B21-6C0220C3654B}" destId="{07C81A1C-EB69-4222-9BB8-3B4972B5B95E}" srcOrd="0" destOrd="0" parTransId="{3094640A-15D0-404A-9E7E-F3131F5D5BEB}" sibTransId="{B710736D-E64F-431B-9C81-BC9DFA1D1DC9}"/>
    <dgm:cxn modelId="{18335204-CA62-4097-B77D-978B7D8B4834}" type="presOf" srcId="{0FF6F8E8-C108-400A-8D0A-957E2368BF76}" destId="{16E904FD-8A5F-45D8-A5AD-086F1A193639}" srcOrd="0" destOrd="0" presId="urn:microsoft.com/office/officeart/2005/8/layout/hierarchy6"/>
    <dgm:cxn modelId="{A91B3707-8577-4AB4-9DF6-54244BFA80E5}" type="presOf" srcId="{CB9AB26F-8B09-44D1-A6DA-3DEDC8074F9F}" destId="{4C10C8DB-E473-46E9-A4A3-76D7D748E7D8}" srcOrd="0" destOrd="0" presId="urn:microsoft.com/office/officeart/2005/8/layout/hierarchy6"/>
    <dgm:cxn modelId="{1BF02D0D-7E6C-49B4-9A6B-B559AB8210D8}" type="presOf" srcId="{EA8E005E-69F6-44D5-982A-AFF8E10E245F}" destId="{79D86685-5656-4ABD-8B71-BAF4D961D94B}" srcOrd="0" destOrd="0" presId="urn:microsoft.com/office/officeart/2005/8/layout/hierarchy6"/>
    <dgm:cxn modelId="{817C6228-EC45-42D5-BCAB-C164B06496C0}" type="presOf" srcId="{FFBA1C81-7CBC-4042-9B21-6C0220C3654B}" destId="{B0130ECF-9C3A-4D8C-872F-54AEDA658187}" srcOrd="0" destOrd="0" presId="urn:microsoft.com/office/officeart/2005/8/layout/hierarchy6"/>
    <dgm:cxn modelId="{A0123730-A501-4307-9794-C79BAD922F42}" type="presOf" srcId="{07C81A1C-EB69-4222-9BB8-3B4972B5B95E}" destId="{05BAD534-166F-4364-8553-D92827213925}" srcOrd="0" destOrd="0" presId="urn:microsoft.com/office/officeart/2005/8/layout/hierarchy6"/>
    <dgm:cxn modelId="{A27D7032-09D7-4AFA-AB82-720C9A103B67}" srcId="{5AB77E38-B9AD-438F-8A2D-EF860CC6B4C3}" destId="{DEB7A853-AFA9-4BD4-9A07-44B859FC8A9B}" srcOrd="0" destOrd="0" parTransId="{EA8E005E-69F6-44D5-982A-AFF8E10E245F}" sibTransId="{A021B799-2549-476F-818B-EE991208C36C}"/>
    <dgm:cxn modelId="{A9238B3A-82DB-46EC-8147-CE6BFE28314B}" srcId="{27E71EC0-0259-4030-BAD2-C7F957EBBACC}" destId="{68724366-3FC8-4CCD-9EA9-360F5B433BF3}" srcOrd="2" destOrd="0" parTransId="{0FF6F8E8-C108-400A-8D0A-957E2368BF76}" sibTransId="{86064C6D-13F8-4D96-A81D-A1B8D42442AA}"/>
    <dgm:cxn modelId="{B309B85B-43A1-485D-A6B4-55885A2BB2F5}" srcId="{27E71EC0-0259-4030-BAD2-C7F957EBBACC}" destId="{98DB35F1-B831-4492-ABAC-D4C1029CEA90}" srcOrd="1" destOrd="0" parTransId="{CB9AB26F-8B09-44D1-A6DA-3DEDC8074F9F}" sibTransId="{E0BFE088-0F6A-4BA9-9F5B-B939E3EF5DB1}"/>
    <dgm:cxn modelId="{34ECF75E-9937-44E2-BB60-2F6872B4D363}" type="presOf" srcId="{CCFD9835-6C99-4452-880B-39AC7104F4DF}" destId="{3A730E4B-A006-480B-B4E3-55B196D11829}" srcOrd="1" destOrd="0" presId="urn:microsoft.com/office/officeart/2005/8/layout/hierarchy6"/>
    <dgm:cxn modelId="{13758565-FEC3-4709-B0B3-8637FBD59C13}" type="presOf" srcId="{19D4CB19-25E6-4555-A4AB-2A18B6C047A6}" destId="{29D616F1-5E90-4366-B73E-72EA9F77653E}" srcOrd="0" destOrd="0" presId="urn:microsoft.com/office/officeart/2005/8/layout/hierarchy6"/>
    <dgm:cxn modelId="{19773049-C6D3-4373-ACE5-9AE4C880B422}" type="presOf" srcId="{CCFD9835-6C99-4452-880B-39AC7104F4DF}" destId="{461A6916-1EE0-4720-A2A2-C8392BF59186}" srcOrd="0" destOrd="0" presId="urn:microsoft.com/office/officeart/2005/8/layout/hierarchy6"/>
    <dgm:cxn modelId="{F769684F-B290-4A6E-B595-A906B0812156}" type="presOf" srcId="{68724366-3FC8-4CCD-9EA9-360F5B433BF3}" destId="{BB3650E1-802C-43AE-8DEF-23E486D0651B}" srcOrd="0" destOrd="0" presId="urn:microsoft.com/office/officeart/2005/8/layout/hierarchy6"/>
    <dgm:cxn modelId="{A445806F-E83C-40C9-B7E4-86FAAF2BFC87}" srcId="{07C81A1C-EB69-4222-9BB8-3B4972B5B95E}" destId="{27E71EC0-0259-4030-BAD2-C7F957EBBACC}" srcOrd="0" destOrd="0" parTransId="{215253ED-6503-4EA4-8762-D38947F05ECA}" sibTransId="{C9C0A6AA-6BCD-46F6-85E1-37CAD5632853}"/>
    <dgm:cxn modelId="{3F601570-36EC-4F70-A04A-D978261DE6DA}" type="presOf" srcId="{87AA2100-5E19-4D65-8836-2761B4A6FC75}" destId="{DC6A1B6B-3AFD-40F3-BC7F-67CD27C63E71}" srcOrd="0" destOrd="0" presId="urn:microsoft.com/office/officeart/2005/8/layout/hierarchy6"/>
    <dgm:cxn modelId="{A9484B75-16B4-459E-9749-0ED0766ED75F}" type="presOf" srcId="{4F300F35-D1BA-42BD-B1F6-BA464E5432C9}" destId="{C8984E57-5B34-4578-BF1A-A77260C5E80C}" srcOrd="0" destOrd="0" presId="urn:microsoft.com/office/officeart/2005/8/layout/hierarchy6"/>
    <dgm:cxn modelId="{D60A3A8B-51E4-4665-99BB-99474B3F5B24}" srcId="{FFBA1C81-7CBC-4042-9B21-6C0220C3654B}" destId="{4F300F35-D1BA-42BD-B1F6-BA464E5432C9}" srcOrd="1" destOrd="0" parTransId="{4BBCF930-AE3A-4765-B928-B05C912C7F5B}" sibTransId="{8187A79E-DE34-4609-AD36-BFDB5F9D10DF}"/>
    <dgm:cxn modelId="{1549FE8F-7C48-4B2A-9436-3C372D18B448}" srcId="{27E71EC0-0259-4030-BAD2-C7F957EBBACC}" destId="{87AA2100-5E19-4D65-8836-2761B4A6FC75}" srcOrd="0" destOrd="0" parTransId="{19D4CB19-25E6-4555-A4AB-2A18B6C047A6}" sibTransId="{B3C6B8AE-E819-4ED0-9576-F008AE25A1F3}"/>
    <dgm:cxn modelId="{844A9493-010D-4797-A156-2F00E2B1DE9B}" type="presOf" srcId="{215253ED-6503-4EA4-8762-D38947F05ECA}" destId="{1580155A-D533-4E85-8344-813E7DF2AC09}" srcOrd="0" destOrd="0" presId="urn:microsoft.com/office/officeart/2005/8/layout/hierarchy6"/>
    <dgm:cxn modelId="{FEA5C996-B66A-4CDA-9C09-451338A76A8D}" type="presOf" srcId="{5AB77E38-B9AD-438F-8A2D-EF860CC6B4C3}" destId="{AE35BB69-17CF-4138-921C-52915F9E67D0}" srcOrd="0" destOrd="0" presId="urn:microsoft.com/office/officeart/2005/8/layout/hierarchy6"/>
    <dgm:cxn modelId="{5086689B-8A62-4EF7-AA67-C28B1499B5E5}" type="presOf" srcId="{27E71EC0-0259-4030-BAD2-C7F957EBBACC}" destId="{D813C6BF-3FB1-4AEB-9FD3-5A185D283706}" srcOrd="0" destOrd="0" presId="urn:microsoft.com/office/officeart/2005/8/layout/hierarchy6"/>
    <dgm:cxn modelId="{4CCF15AC-BAA5-42B2-A52B-DDC0EE72F710}" srcId="{FFBA1C81-7CBC-4042-9B21-6C0220C3654B}" destId="{CCFD9835-6C99-4452-880B-39AC7104F4DF}" srcOrd="3" destOrd="0" parTransId="{9BEDD5AB-961D-4424-BD2B-4EF67AFFEF79}" sibTransId="{FFF832C2-C916-4BE0-84AE-CA8BD2208D9F}"/>
    <dgm:cxn modelId="{EAFA56B7-9C62-4D94-9A56-F363AB88CC38}" type="presOf" srcId="{0F1DE5DA-AE04-4966-969E-CAA1685048C8}" destId="{AB2D0778-E3E7-4D7B-BFFE-73F06B94AAA0}" srcOrd="1" destOrd="0" presId="urn:microsoft.com/office/officeart/2005/8/layout/hierarchy6"/>
    <dgm:cxn modelId="{2DEFC8B7-6591-4EE0-8398-97E7FC6D08D7}" type="presOf" srcId="{4F300F35-D1BA-42BD-B1F6-BA464E5432C9}" destId="{C901E0AF-159F-4A82-A08E-BE2CF06E1D8F}" srcOrd="1" destOrd="0" presId="urn:microsoft.com/office/officeart/2005/8/layout/hierarchy6"/>
    <dgm:cxn modelId="{6E8E6FBA-D3C9-439C-9DFF-9D85B1501506}" type="presOf" srcId="{DEB7A853-AFA9-4BD4-9A07-44B859FC8A9B}" destId="{0CCA30F8-4FCF-40D2-9BF0-71E7419895D9}" srcOrd="0" destOrd="0" presId="urn:microsoft.com/office/officeart/2005/8/layout/hierarchy6"/>
    <dgm:cxn modelId="{6F4ACDBA-7C8D-47D3-A36C-469D0AF9572B}" type="presOf" srcId="{5715349B-0B9C-44D1-95B1-56D32D6C1E76}" destId="{3120AE63-1A50-4B30-A020-19C180E483F7}" srcOrd="0" destOrd="0" presId="urn:microsoft.com/office/officeart/2005/8/layout/hierarchy6"/>
    <dgm:cxn modelId="{083DD5C0-48E4-48A3-A6BF-157172A03136}" srcId="{07C81A1C-EB69-4222-9BB8-3B4972B5B95E}" destId="{5AB77E38-B9AD-438F-8A2D-EF860CC6B4C3}" srcOrd="1" destOrd="0" parTransId="{5715349B-0B9C-44D1-95B1-56D32D6C1E76}" sibTransId="{8FD76ED5-5658-4D8C-9728-9CA8B67870CB}"/>
    <dgm:cxn modelId="{0ED77DE3-55B3-461B-BDCF-332DFCF0BAA8}" type="presOf" srcId="{98DB35F1-B831-4492-ABAC-D4C1029CEA90}" destId="{1B9B381F-14B0-4F60-A04B-1B12EFD1AE52}" srcOrd="0" destOrd="0" presId="urn:microsoft.com/office/officeart/2005/8/layout/hierarchy6"/>
    <dgm:cxn modelId="{8F8795EC-8722-452F-B91E-0C9E3C42B0B3}" srcId="{FFBA1C81-7CBC-4042-9B21-6C0220C3654B}" destId="{0F1DE5DA-AE04-4966-969E-CAA1685048C8}" srcOrd="2" destOrd="0" parTransId="{E2F336A9-0D63-40F4-B911-C59FD25A87E1}" sibTransId="{DB2404C4-8728-4F3E-AF8D-B178B996B6BB}"/>
    <dgm:cxn modelId="{FD7243FA-72AB-4FB8-9516-02C0F9AC43D8}" type="presParOf" srcId="{B0130ECF-9C3A-4D8C-872F-54AEDA658187}" destId="{42C63D3A-7502-4E4C-91B0-067E447C7DFF}" srcOrd="0" destOrd="0" presId="urn:microsoft.com/office/officeart/2005/8/layout/hierarchy6"/>
    <dgm:cxn modelId="{72B4DFCF-43C6-4B56-971B-6828392C68AA}" type="presParOf" srcId="{42C63D3A-7502-4E4C-91B0-067E447C7DFF}" destId="{155AF6B9-78F4-47B7-8366-6E6226DB9FE7}" srcOrd="0" destOrd="0" presId="urn:microsoft.com/office/officeart/2005/8/layout/hierarchy6"/>
    <dgm:cxn modelId="{8B7688DA-A343-4E1F-B393-C3E06F09EBF2}" type="presParOf" srcId="{42C63D3A-7502-4E4C-91B0-067E447C7DFF}" destId="{C07F65B4-CF67-4DF7-8023-42AC4FB778D2}" srcOrd="1" destOrd="0" presId="urn:microsoft.com/office/officeart/2005/8/layout/hierarchy6"/>
    <dgm:cxn modelId="{A9526D8B-FDAC-47C4-B75B-44904B69D236}" type="presParOf" srcId="{C07F65B4-CF67-4DF7-8023-42AC4FB778D2}" destId="{E8EE83E9-035E-46F4-BCC8-E314CB49F066}" srcOrd="0" destOrd="0" presId="urn:microsoft.com/office/officeart/2005/8/layout/hierarchy6"/>
    <dgm:cxn modelId="{479CDC1C-1A1C-421D-BF5F-227E8E604FE0}" type="presParOf" srcId="{E8EE83E9-035E-46F4-BCC8-E314CB49F066}" destId="{05BAD534-166F-4364-8553-D92827213925}" srcOrd="0" destOrd="0" presId="urn:microsoft.com/office/officeart/2005/8/layout/hierarchy6"/>
    <dgm:cxn modelId="{01A1A1C6-5F0C-4722-8F86-C14DB31EC156}" type="presParOf" srcId="{E8EE83E9-035E-46F4-BCC8-E314CB49F066}" destId="{13274195-1595-4A81-8673-4C9AE5259A2B}" srcOrd="1" destOrd="0" presId="urn:microsoft.com/office/officeart/2005/8/layout/hierarchy6"/>
    <dgm:cxn modelId="{A07D1E74-5DEA-4AC8-B2F6-B2FB085612E5}" type="presParOf" srcId="{13274195-1595-4A81-8673-4C9AE5259A2B}" destId="{1580155A-D533-4E85-8344-813E7DF2AC09}" srcOrd="0" destOrd="0" presId="urn:microsoft.com/office/officeart/2005/8/layout/hierarchy6"/>
    <dgm:cxn modelId="{FDB0B052-C6C5-4D76-A670-9020F5E88043}" type="presParOf" srcId="{13274195-1595-4A81-8673-4C9AE5259A2B}" destId="{63E56520-04BB-4CF2-894F-8E3EC4D42549}" srcOrd="1" destOrd="0" presId="urn:microsoft.com/office/officeart/2005/8/layout/hierarchy6"/>
    <dgm:cxn modelId="{4179A87D-7813-4F43-B39A-5DB5EBA9565D}" type="presParOf" srcId="{63E56520-04BB-4CF2-894F-8E3EC4D42549}" destId="{D813C6BF-3FB1-4AEB-9FD3-5A185D283706}" srcOrd="0" destOrd="0" presId="urn:microsoft.com/office/officeart/2005/8/layout/hierarchy6"/>
    <dgm:cxn modelId="{9CE0885A-A501-4624-8163-8D88D1CDF55F}" type="presParOf" srcId="{63E56520-04BB-4CF2-894F-8E3EC4D42549}" destId="{958D25B3-794A-4528-9C52-A66B3B4637FE}" srcOrd="1" destOrd="0" presId="urn:microsoft.com/office/officeart/2005/8/layout/hierarchy6"/>
    <dgm:cxn modelId="{67E6489F-BD40-4076-85B1-95C5DBBE33B0}" type="presParOf" srcId="{958D25B3-794A-4528-9C52-A66B3B4637FE}" destId="{29D616F1-5E90-4366-B73E-72EA9F77653E}" srcOrd="0" destOrd="0" presId="urn:microsoft.com/office/officeart/2005/8/layout/hierarchy6"/>
    <dgm:cxn modelId="{0A4BBBE4-946A-40B9-B8ED-9CE254BAEC9D}" type="presParOf" srcId="{958D25B3-794A-4528-9C52-A66B3B4637FE}" destId="{1E46FC66-7FFE-4C17-83D7-8F3EF337CD0F}" srcOrd="1" destOrd="0" presId="urn:microsoft.com/office/officeart/2005/8/layout/hierarchy6"/>
    <dgm:cxn modelId="{EF5C2E56-13F2-4B3F-B78A-4BF0CF2BF70F}" type="presParOf" srcId="{1E46FC66-7FFE-4C17-83D7-8F3EF337CD0F}" destId="{DC6A1B6B-3AFD-40F3-BC7F-67CD27C63E71}" srcOrd="0" destOrd="0" presId="urn:microsoft.com/office/officeart/2005/8/layout/hierarchy6"/>
    <dgm:cxn modelId="{A7AF43F1-C626-4F34-A0FB-8CCD45E3D03D}" type="presParOf" srcId="{1E46FC66-7FFE-4C17-83D7-8F3EF337CD0F}" destId="{EE0B0D08-55E2-4B7F-820C-C382D0BA30DE}" srcOrd="1" destOrd="0" presId="urn:microsoft.com/office/officeart/2005/8/layout/hierarchy6"/>
    <dgm:cxn modelId="{B6C7D59B-A29A-4288-9859-320D8785915F}" type="presParOf" srcId="{958D25B3-794A-4528-9C52-A66B3B4637FE}" destId="{4C10C8DB-E473-46E9-A4A3-76D7D748E7D8}" srcOrd="2" destOrd="0" presId="urn:microsoft.com/office/officeart/2005/8/layout/hierarchy6"/>
    <dgm:cxn modelId="{BA2B946F-0593-46D6-B1E2-BF21A7D533DA}" type="presParOf" srcId="{958D25B3-794A-4528-9C52-A66B3B4637FE}" destId="{DE328864-A8F6-4245-9244-78F34CFE8A91}" srcOrd="3" destOrd="0" presId="urn:microsoft.com/office/officeart/2005/8/layout/hierarchy6"/>
    <dgm:cxn modelId="{A6B46DF2-22A1-409C-8ACA-5482D176D1E4}" type="presParOf" srcId="{DE328864-A8F6-4245-9244-78F34CFE8A91}" destId="{1B9B381F-14B0-4F60-A04B-1B12EFD1AE52}" srcOrd="0" destOrd="0" presId="urn:microsoft.com/office/officeart/2005/8/layout/hierarchy6"/>
    <dgm:cxn modelId="{F22BB172-51C3-4C6F-841A-367D98F3E4D1}" type="presParOf" srcId="{DE328864-A8F6-4245-9244-78F34CFE8A91}" destId="{F11C43A4-5FBF-406C-8964-D0D59E31EDAC}" srcOrd="1" destOrd="0" presId="urn:microsoft.com/office/officeart/2005/8/layout/hierarchy6"/>
    <dgm:cxn modelId="{FBD827E7-8D4C-468C-B1A9-86C963866FAB}" type="presParOf" srcId="{958D25B3-794A-4528-9C52-A66B3B4637FE}" destId="{16E904FD-8A5F-45D8-A5AD-086F1A193639}" srcOrd="4" destOrd="0" presId="urn:microsoft.com/office/officeart/2005/8/layout/hierarchy6"/>
    <dgm:cxn modelId="{4FF16DE0-F00D-497A-8E48-6ECACAB1BE4B}" type="presParOf" srcId="{958D25B3-794A-4528-9C52-A66B3B4637FE}" destId="{B2589D2A-A4EA-43C4-A417-7CA952B73DA0}" srcOrd="5" destOrd="0" presId="urn:microsoft.com/office/officeart/2005/8/layout/hierarchy6"/>
    <dgm:cxn modelId="{875A0BBC-9136-468C-A69B-8920C6215606}" type="presParOf" srcId="{B2589D2A-A4EA-43C4-A417-7CA952B73DA0}" destId="{BB3650E1-802C-43AE-8DEF-23E486D0651B}" srcOrd="0" destOrd="0" presId="urn:microsoft.com/office/officeart/2005/8/layout/hierarchy6"/>
    <dgm:cxn modelId="{D1B81117-DF80-4D68-A35A-284707BFEF2B}" type="presParOf" srcId="{B2589D2A-A4EA-43C4-A417-7CA952B73DA0}" destId="{F843BA30-41AE-4EDD-B93C-AE690F57B3FB}" srcOrd="1" destOrd="0" presId="urn:microsoft.com/office/officeart/2005/8/layout/hierarchy6"/>
    <dgm:cxn modelId="{FDE231B8-F2B4-4211-A3F8-B447C65843C8}" type="presParOf" srcId="{13274195-1595-4A81-8673-4C9AE5259A2B}" destId="{3120AE63-1A50-4B30-A020-19C180E483F7}" srcOrd="2" destOrd="0" presId="urn:microsoft.com/office/officeart/2005/8/layout/hierarchy6"/>
    <dgm:cxn modelId="{7167A4A3-104C-46CB-871E-436F24008C00}" type="presParOf" srcId="{13274195-1595-4A81-8673-4C9AE5259A2B}" destId="{5339BAD6-28F0-421A-82E5-1298D4E0016A}" srcOrd="3" destOrd="0" presId="urn:microsoft.com/office/officeart/2005/8/layout/hierarchy6"/>
    <dgm:cxn modelId="{49B2ECB4-C2A0-4E22-BED2-A5D6C5937B60}" type="presParOf" srcId="{5339BAD6-28F0-421A-82E5-1298D4E0016A}" destId="{AE35BB69-17CF-4138-921C-52915F9E67D0}" srcOrd="0" destOrd="0" presId="urn:microsoft.com/office/officeart/2005/8/layout/hierarchy6"/>
    <dgm:cxn modelId="{3E6F5EA0-7F4E-4CD4-9EBA-52316DD0B899}" type="presParOf" srcId="{5339BAD6-28F0-421A-82E5-1298D4E0016A}" destId="{A461E12E-15C4-489F-901E-AC48EE167091}" srcOrd="1" destOrd="0" presId="urn:microsoft.com/office/officeart/2005/8/layout/hierarchy6"/>
    <dgm:cxn modelId="{BD572556-56BD-4736-945A-FFFD7D823946}" type="presParOf" srcId="{A461E12E-15C4-489F-901E-AC48EE167091}" destId="{79D86685-5656-4ABD-8B71-BAF4D961D94B}" srcOrd="0" destOrd="0" presId="urn:microsoft.com/office/officeart/2005/8/layout/hierarchy6"/>
    <dgm:cxn modelId="{D4FBE11A-3DC7-43C2-B603-4DB7A76A7480}" type="presParOf" srcId="{A461E12E-15C4-489F-901E-AC48EE167091}" destId="{895AFF8E-4001-4A17-BC1A-38B2D510F192}" srcOrd="1" destOrd="0" presId="urn:microsoft.com/office/officeart/2005/8/layout/hierarchy6"/>
    <dgm:cxn modelId="{ECC0D3A3-172A-48D7-8CDE-E663F1CB111E}" type="presParOf" srcId="{895AFF8E-4001-4A17-BC1A-38B2D510F192}" destId="{0CCA30F8-4FCF-40D2-9BF0-71E7419895D9}" srcOrd="0" destOrd="0" presId="urn:microsoft.com/office/officeart/2005/8/layout/hierarchy6"/>
    <dgm:cxn modelId="{9BA9486F-0AF9-44D1-9EFD-D7B6AC81CA04}" type="presParOf" srcId="{895AFF8E-4001-4A17-BC1A-38B2D510F192}" destId="{62BE6D61-FA78-4156-BB4E-E1242CD0A7FE}" srcOrd="1" destOrd="0" presId="urn:microsoft.com/office/officeart/2005/8/layout/hierarchy6"/>
    <dgm:cxn modelId="{5299FA69-2490-49EA-AA2E-A22A3D081991}" type="presParOf" srcId="{B0130ECF-9C3A-4D8C-872F-54AEDA658187}" destId="{0FDEE78E-8708-4578-82C6-6CB0D150F977}" srcOrd="1" destOrd="0" presId="urn:microsoft.com/office/officeart/2005/8/layout/hierarchy6"/>
    <dgm:cxn modelId="{20BA305B-549A-40D7-A0B3-77F2FDEE33F1}" type="presParOf" srcId="{0FDEE78E-8708-4578-82C6-6CB0D150F977}" destId="{BC32DB4B-84CA-46FD-A658-4E9EFACD52B7}" srcOrd="0" destOrd="0" presId="urn:microsoft.com/office/officeart/2005/8/layout/hierarchy6"/>
    <dgm:cxn modelId="{FA581A41-5C9C-4D02-986F-7CEF30033763}" type="presParOf" srcId="{BC32DB4B-84CA-46FD-A658-4E9EFACD52B7}" destId="{C8984E57-5B34-4578-BF1A-A77260C5E80C}" srcOrd="0" destOrd="0" presId="urn:microsoft.com/office/officeart/2005/8/layout/hierarchy6"/>
    <dgm:cxn modelId="{079734F5-7712-4870-BF1C-1B1D3815C98A}" type="presParOf" srcId="{BC32DB4B-84CA-46FD-A658-4E9EFACD52B7}" destId="{C901E0AF-159F-4A82-A08E-BE2CF06E1D8F}" srcOrd="1" destOrd="0" presId="urn:microsoft.com/office/officeart/2005/8/layout/hierarchy6"/>
    <dgm:cxn modelId="{822636EF-7D62-4F07-946A-114753E7195A}" type="presParOf" srcId="{0FDEE78E-8708-4578-82C6-6CB0D150F977}" destId="{235B9D27-0DB8-48CF-94F1-1143EB456AC4}" srcOrd="1" destOrd="0" presId="urn:microsoft.com/office/officeart/2005/8/layout/hierarchy6"/>
    <dgm:cxn modelId="{3A82BC32-159F-46A1-B2FF-2E6C0E08F878}" type="presParOf" srcId="{235B9D27-0DB8-48CF-94F1-1143EB456AC4}" destId="{B7FCC3D3-F608-4DD1-9374-2EAC2850EC73}" srcOrd="0" destOrd="0" presId="urn:microsoft.com/office/officeart/2005/8/layout/hierarchy6"/>
    <dgm:cxn modelId="{E8A00A80-C1A1-4569-86E1-70052F44D719}" type="presParOf" srcId="{0FDEE78E-8708-4578-82C6-6CB0D150F977}" destId="{ACF750EF-5E15-43F8-BAB8-3FB73CFD9E4C}" srcOrd="2" destOrd="0" presId="urn:microsoft.com/office/officeart/2005/8/layout/hierarchy6"/>
    <dgm:cxn modelId="{EC8FFC66-6BFB-4D53-A402-A5DFD448044D}" type="presParOf" srcId="{ACF750EF-5E15-43F8-BAB8-3FB73CFD9E4C}" destId="{8FF0B3AB-4D66-41E7-85CD-438118E8AB9B}" srcOrd="0" destOrd="0" presId="urn:microsoft.com/office/officeart/2005/8/layout/hierarchy6"/>
    <dgm:cxn modelId="{8F1DE4C5-B1FD-4720-A74B-8D9C93AAF377}" type="presParOf" srcId="{ACF750EF-5E15-43F8-BAB8-3FB73CFD9E4C}" destId="{AB2D0778-E3E7-4D7B-BFFE-73F06B94AAA0}" srcOrd="1" destOrd="0" presId="urn:microsoft.com/office/officeart/2005/8/layout/hierarchy6"/>
    <dgm:cxn modelId="{F3CAABF3-7481-418B-B39D-5F58D80B3A05}" type="presParOf" srcId="{0FDEE78E-8708-4578-82C6-6CB0D150F977}" destId="{81D73842-D966-420B-9F3D-7E7D65F37A51}" srcOrd="3" destOrd="0" presId="urn:microsoft.com/office/officeart/2005/8/layout/hierarchy6"/>
    <dgm:cxn modelId="{93AA183D-A58A-445A-B461-36F5A9C78C31}" type="presParOf" srcId="{81D73842-D966-420B-9F3D-7E7D65F37A51}" destId="{18BA9B02-EE4A-4683-B352-97865492C847}" srcOrd="0" destOrd="0" presId="urn:microsoft.com/office/officeart/2005/8/layout/hierarchy6"/>
    <dgm:cxn modelId="{892972BB-34F1-423C-8DEA-A8223BE8F7BD}" type="presParOf" srcId="{0FDEE78E-8708-4578-82C6-6CB0D150F977}" destId="{E6F18424-3C60-43FC-ABFF-415627B2A49B}" srcOrd="4" destOrd="0" presId="urn:microsoft.com/office/officeart/2005/8/layout/hierarchy6"/>
    <dgm:cxn modelId="{E95DAA1E-2258-445E-AB86-058B4D93B2D5}" type="presParOf" srcId="{E6F18424-3C60-43FC-ABFF-415627B2A49B}" destId="{461A6916-1EE0-4720-A2A2-C8392BF59186}" srcOrd="0" destOrd="0" presId="urn:microsoft.com/office/officeart/2005/8/layout/hierarchy6"/>
    <dgm:cxn modelId="{50B36D7B-351B-4D66-9DCF-5B0C593D4AB9}" type="presParOf" srcId="{E6F18424-3C60-43FC-ABFF-415627B2A49B}" destId="{3A730E4B-A006-480B-B4E3-55B196D11829}" srcOrd="1" destOrd="0" presId="urn:microsoft.com/office/officeart/2005/8/layout/hierarchy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F55ADCD-4186-4DE6-A3CD-81E0BF4C379C}" type="doc">
      <dgm:prSet loTypeId="urn:microsoft.com/office/officeart/2008/layout/SquareAccentList" loCatId="list" qsTypeId="urn:microsoft.com/office/officeart/2005/8/quickstyle/simple1" qsCatId="simple" csTypeId="urn:microsoft.com/office/officeart/2005/8/colors/colorful3" csCatId="colorful" phldr="1"/>
      <dgm:spPr/>
      <dgm:t>
        <a:bodyPr/>
        <a:lstStyle/>
        <a:p>
          <a:endParaRPr lang="en-IN"/>
        </a:p>
      </dgm:t>
    </dgm:pt>
    <dgm:pt modelId="{0616C2A8-1A03-4D43-9274-0D1CFF0DD020}">
      <dgm:prSet phldrT="[Text]"/>
      <dgm:spPr/>
      <dgm:t>
        <a:bodyPr/>
        <a:lstStyle/>
        <a:p>
          <a:r>
            <a:rPr lang="en-IN" dirty="0">
              <a:solidFill>
                <a:srgbClr val="FFFF00"/>
              </a:solidFill>
              <a:latin typeface="Kokila" panose="020B0604020202020204" pitchFamily="34" charset="0"/>
              <a:cs typeface="Kokila" panose="020B0604020202020204" pitchFamily="34" charset="0"/>
            </a:rPr>
            <a:t>Positive </a:t>
          </a:r>
          <a:r>
            <a:rPr lang="mr-IN" dirty="0">
              <a:solidFill>
                <a:srgbClr val="FFFF00"/>
              </a:solidFill>
              <a:latin typeface="Kokila" panose="020B0604020202020204" pitchFamily="34" charset="0"/>
              <a:cs typeface="Kokila" panose="020B0604020202020204" pitchFamily="34" charset="0"/>
            </a:rPr>
            <a:t> </a:t>
          </a:r>
          <a:endParaRPr lang="en-IN" dirty="0">
            <a:solidFill>
              <a:srgbClr val="FFFF00"/>
            </a:solidFill>
            <a:latin typeface="Kokila" panose="020B0604020202020204" pitchFamily="34" charset="0"/>
            <a:cs typeface="Kokila" panose="020B0604020202020204" pitchFamily="34" charset="0"/>
          </a:endParaRPr>
        </a:p>
      </dgm:t>
    </dgm:pt>
    <dgm:pt modelId="{AA3A6A0F-3CF3-4C70-BC92-662148B6007A}" type="parTrans" cxnId="{F056B9E7-BFD1-420B-BBC4-7E254017BDBC}">
      <dgm:prSet/>
      <dgm:spPr/>
      <dgm:t>
        <a:bodyPr/>
        <a:lstStyle/>
        <a:p>
          <a:endParaRPr lang="en-IN">
            <a:latin typeface="Kokila" panose="020B0604020202020204" pitchFamily="34" charset="0"/>
            <a:cs typeface="Kokila" panose="020B0604020202020204" pitchFamily="34" charset="0"/>
          </a:endParaRPr>
        </a:p>
      </dgm:t>
    </dgm:pt>
    <dgm:pt modelId="{DAE33B7A-48F8-43AA-83A7-D198558A6C1D}" type="sibTrans" cxnId="{F056B9E7-BFD1-420B-BBC4-7E254017BDBC}">
      <dgm:prSet/>
      <dgm:spPr/>
      <dgm:t>
        <a:bodyPr/>
        <a:lstStyle/>
        <a:p>
          <a:endParaRPr lang="en-IN">
            <a:latin typeface="Kokila" panose="020B0604020202020204" pitchFamily="34" charset="0"/>
            <a:cs typeface="Kokila" panose="020B0604020202020204" pitchFamily="34" charset="0"/>
          </a:endParaRPr>
        </a:p>
      </dgm:t>
    </dgm:pt>
    <dgm:pt modelId="{2B50E545-5B7B-4A06-920B-378A5581E807}">
      <dgm:prSet phldrT="[Text]"/>
      <dgm:spPr/>
      <dgm:t>
        <a:bodyPr/>
        <a:lstStyle/>
        <a:p>
          <a:r>
            <a:rPr lang="mr-IN" dirty="0">
              <a:solidFill>
                <a:srgbClr val="FFFF00"/>
              </a:solidFill>
              <a:latin typeface="Kokila" panose="020B0604020202020204" pitchFamily="34" charset="0"/>
              <a:cs typeface="Kokila" panose="020B0604020202020204" pitchFamily="34" charset="0"/>
            </a:rPr>
            <a:t>प्रोपर्टी दरांतील अनिश्चितता कमी होईल  </a:t>
          </a:r>
          <a:endParaRPr lang="en-IN" dirty="0">
            <a:solidFill>
              <a:srgbClr val="FFFF00"/>
            </a:solidFill>
            <a:latin typeface="Kokila" panose="020B0604020202020204" pitchFamily="34" charset="0"/>
            <a:cs typeface="Kokila" panose="020B0604020202020204" pitchFamily="34" charset="0"/>
          </a:endParaRPr>
        </a:p>
      </dgm:t>
    </dgm:pt>
    <dgm:pt modelId="{FF7FA1AB-4BBA-4D45-8F45-3A0ACFF6D788}" type="parTrans" cxnId="{A20A056F-4D8B-4E69-9D3F-F0D391FC2ACD}">
      <dgm:prSet/>
      <dgm:spPr/>
      <dgm:t>
        <a:bodyPr/>
        <a:lstStyle/>
        <a:p>
          <a:endParaRPr lang="en-IN">
            <a:latin typeface="Kokila" panose="020B0604020202020204" pitchFamily="34" charset="0"/>
            <a:cs typeface="Kokila" panose="020B0604020202020204" pitchFamily="34" charset="0"/>
          </a:endParaRPr>
        </a:p>
      </dgm:t>
    </dgm:pt>
    <dgm:pt modelId="{4E0FFA45-EC74-4AF3-BFED-63825714C8C7}" type="sibTrans" cxnId="{A20A056F-4D8B-4E69-9D3F-F0D391FC2ACD}">
      <dgm:prSet/>
      <dgm:spPr/>
      <dgm:t>
        <a:bodyPr/>
        <a:lstStyle/>
        <a:p>
          <a:endParaRPr lang="en-IN">
            <a:latin typeface="Kokila" panose="020B0604020202020204" pitchFamily="34" charset="0"/>
            <a:cs typeface="Kokila" panose="020B0604020202020204" pitchFamily="34" charset="0"/>
          </a:endParaRPr>
        </a:p>
      </dgm:t>
    </dgm:pt>
    <dgm:pt modelId="{C870AA7D-865A-4EF8-A311-BE0510F6F83C}">
      <dgm:prSet phldrT="[Text]"/>
      <dgm:spPr/>
      <dgm:t>
        <a:bodyPr/>
        <a:lstStyle/>
        <a:p>
          <a:r>
            <a:rPr lang="mr-IN" dirty="0">
              <a:solidFill>
                <a:srgbClr val="FFFF00"/>
              </a:solidFill>
              <a:latin typeface="Kokila" panose="020B0604020202020204" pitchFamily="34" charset="0"/>
              <a:cs typeface="Kokila" panose="020B0604020202020204" pitchFamily="34" charset="0"/>
            </a:rPr>
            <a:t>सामन्यांना घरे परवडतील </a:t>
          </a:r>
          <a:endParaRPr lang="en-IN" dirty="0">
            <a:solidFill>
              <a:srgbClr val="FFFF00"/>
            </a:solidFill>
            <a:latin typeface="Kokila" panose="020B0604020202020204" pitchFamily="34" charset="0"/>
            <a:cs typeface="Kokila" panose="020B0604020202020204" pitchFamily="34" charset="0"/>
          </a:endParaRPr>
        </a:p>
      </dgm:t>
    </dgm:pt>
    <dgm:pt modelId="{8F120E99-B753-40EE-B80B-8C919AF594C2}" type="parTrans" cxnId="{34144A18-2E89-4C16-9912-EFC31E7AEFF2}">
      <dgm:prSet/>
      <dgm:spPr/>
      <dgm:t>
        <a:bodyPr/>
        <a:lstStyle/>
        <a:p>
          <a:endParaRPr lang="en-IN">
            <a:latin typeface="Kokila" panose="020B0604020202020204" pitchFamily="34" charset="0"/>
            <a:cs typeface="Kokila" panose="020B0604020202020204" pitchFamily="34" charset="0"/>
          </a:endParaRPr>
        </a:p>
      </dgm:t>
    </dgm:pt>
    <dgm:pt modelId="{FD31C176-9825-4B61-A015-1FB2A14D7891}" type="sibTrans" cxnId="{34144A18-2E89-4C16-9912-EFC31E7AEFF2}">
      <dgm:prSet/>
      <dgm:spPr/>
      <dgm:t>
        <a:bodyPr/>
        <a:lstStyle/>
        <a:p>
          <a:endParaRPr lang="en-IN">
            <a:latin typeface="Kokila" panose="020B0604020202020204" pitchFamily="34" charset="0"/>
            <a:cs typeface="Kokila" panose="020B0604020202020204" pitchFamily="34" charset="0"/>
          </a:endParaRPr>
        </a:p>
      </dgm:t>
    </dgm:pt>
    <dgm:pt modelId="{399CE6DD-5678-4DBB-B448-B74375FBACB8}">
      <dgm:prSet phldrT="[Text]"/>
      <dgm:spPr/>
      <dgm:t>
        <a:bodyPr/>
        <a:lstStyle/>
        <a:p>
          <a:r>
            <a:rPr lang="mr-IN" dirty="0">
              <a:solidFill>
                <a:srgbClr val="FFFF00"/>
              </a:solidFill>
              <a:latin typeface="Kokila" panose="020B0604020202020204" pitchFamily="34" charset="0"/>
              <a:cs typeface="Kokila" panose="020B0604020202020204" pitchFamily="34" charset="0"/>
            </a:rPr>
            <a:t>कर माफी १ लाखावरून १.२५ लाख केली </a:t>
          </a:r>
          <a:endParaRPr lang="en-IN" dirty="0">
            <a:solidFill>
              <a:srgbClr val="FFFF00"/>
            </a:solidFill>
            <a:latin typeface="Kokila" panose="020B0604020202020204" pitchFamily="34" charset="0"/>
            <a:cs typeface="Kokila" panose="020B0604020202020204" pitchFamily="34" charset="0"/>
          </a:endParaRPr>
        </a:p>
      </dgm:t>
    </dgm:pt>
    <dgm:pt modelId="{234056D6-2AAC-4E33-B9F0-891817C04C88}" type="parTrans" cxnId="{2BEFF6C1-2EAE-4A37-A4B8-8079DB2A8DC4}">
      <dgm:prSet/>
      <dgm:spPr/>
      <dgm:t>
        <a:bodyPr/>
        <a:lstStyle/>
        <a:p>
          <a:endParaRPr lang="en-IN">
            <a:latin typeface="Kokila" panose="020B0604020202020204" pitchFamily="34" charset="0"/>
            <a:cs typeface="Kokila" panose="020B0604020202020204" pitchFamily="34" charset="0"/>
          </a:endParaRPr>
        </a:p>
      </dgm:t>
    </dgm:pt>
    <dgm:pt modelId="{3E44A6B8-48F4-4682-88B5-F3CF746CDF34}" type="sibTrans" cxnId="{2BEFF6C1-2EAE-4A37-A4B8-8079DB2A8DC4}">
      <dgm:prSet/>
      <dgm:spPr/>
      <dgm:t>
        <a:bodyPr/>
        <a:lstStyle/>
        <a:p>
          <a:endParaRPr lang="en-IN">
            <a:latin typeface="Kokila" panose="020B0604020202020204" pitchFamily="34" charset="0"/>
            <a:cs typeface="Kokila" panose="020B0604020202020204" pitchFamily="34" charset="0"/>
          </a:endParaRPr>
        </a:p>
      </dgm:t>
    </dgm:pt>
    <dgm:pt modelId="{63D1AD99-0F5B-4952-9F0C-81EF8ECDD001}">
      <dgm:prSet phldrT="[Text]"/>
      <dgm:spPr/>
      <dgm:t>
        <a:bodyPr/>
        <a:lstStyle/>
        <a:p>
          <a:r>
            <a:rPr lang="en-IN" dirty="0">
              <a:solidFill>
                <a:srgbClr val="FFFF00"/>
              </a:solidFill>
              <a:latin typeface="Kokila" panose="020B0604020202020204" pitchFamily="34" charset="0"/>
              <a:cs typeface="Kokila" panose="020B0604020202020204" pitchFamily="34" charset="0"/>
            </a:rPr>
            <a:t>Negative </a:t>
          </a:r>
          <a:r>
            <a:rPr lang="mr-IN" dirty="0">
              <a:solidFill>
                <a:srgbClr val="FFFF00"/>
              </a:solidFill>
              <a:latin typeface="Kokila" panose="020B0604020202020204" pitchFamily="34" charset="0"/>
              <a:cs typeface="Kokila" panose="020B0604020202020204" pitchFamily="34" charset="0"/>
            </a:rPr>
            <a:t> </a:t>
          </a:r>
          <a:endParaRPr lang="en-IN" dirty="0">
            <a:solidFill>
              <a:srgbClr val="FFFF00"/>
            </a:solidFill>
            <a:latin typeface="Kokila" panose="020B0604020202020204" pitchFamily="34" charset="0"/>
            <a:cs typeface="Kokila" panose="020B0604020202020204" pitchFamily="34" charset="0"/>
          </a:endParaRPr>
        </a:p>
      </dgm:t>
    </dgm:pt>
    <dgm:pt modelId="{882FB8DD-8A42-4413-B7F2-D5D967A56063}" type="parTrans" cxnId="{C3918EC8-0403-4675-9BC8-844B9C21619C}">
      <dgm:prSet/>
      <dgm:spPr/>
      <dgm:t>
        <a:bodyPr/>
        <a:lstStyle/>
        <a:p>
          <a:endParaRPr lang="en-IN">
            <a:latin typeface="Kokila" panose="020B0604020202020204" pitchFamily="34" charset="0"/>
            <a:cs typeface="Kokila" panose="020B0604020202020204" pitchFamily="34" charset="0"/>
          </a:endParaRPr>
        </a:p>
      </dgm:t>
    </dgm:pt>
    <dgm:pt modelId="{C2253065-702B-4BA7-894C-24CBE776D991}" type="sibTrans" cxnId="{C3918EC8-0403-4675-9BC8-844B9C21619C}">
      <dgm:prSet/>
      <dgm:spPr/>
      <dgm:t>
        <a:bodyPr/>
        <a:lstStyle/>
        <a:p>
          <a:endParaRPr lang="en-IN">
            <a:latin typeface="Kokila" panose="020B0604020202020204" pitchFamily="34" charset="0"/>
            <a:cs typeface="Kokila" panose="020B0604020202020204" pitchFamily="34" charset="0"/>
          </a:endParaRPr>
        </a:p>
      </dgm:t>
    </dgm:pt>
    <dgm:pt modelId="{665530FA-7607-4AC9-8509-77C6074655A3}">
      <dgm:prSet phldrT="[Text]"/>
      <dgm:spPr/>
      <dgm:t>
        <a:bodyPr/>
        <a:lstStyle/>
        <a:p>
          <a:r>
            <a:rPr lang="en-IN" dirty="0">
              <a:solidFill>
                <a:srgbClr val="FFFF00"/>
              </a:solidFill>
              <a:latin typeface="Kokila" panose="020B0604020202020204" pitchFamily="34" charset="0"/>
              <a:cs typeface="Kokila" panose="020B0604020202020204" pitchFamily="34" charset="0"/>
            </a:rPr>
            <a:t>Indexation </a:t>
          </a:r>
          <a:r>
            <a:rPr lang="mr-IN" dirty="0">
              <a:solidFill>
                <a:srgbClr val="FFFF00"/>
              </a:solidFill>
              <a:latin typeface="Kokila" panose="020B0604020202020204" pitchFamily="34" charset="0"/>
              <a:cs typeface="Kokila" panose="020B0604020202020204" pitchFamily="34" charset="0"/>
            </a:rPr>
            <a:t>चा लाभ काढून घेण्यात आला आहे</a:t>
          </a:r>
          <a:endParaRPr lang="en-IN" dirty="0">
            <a:solidFill>
              <a:srgbClr val="FFFF00"/>
            </a:solidFill>
            <a:latin typeface="Kokila" panose="020B0604020202020204" pitchFamily="34" charset="0"/>
            <a:cs typeface="Kokila" panose="020B0604020202020204" pitchFamily="34" charset="0"/>
          </a:endParaRPr>
        </a:p>
      </dgm:t>
    </dgm:pt>
    <dgm:pt modelId="{7CA83868-FB65-4131-B12B-91936FE4A24A}" type="parTrans" cxnId="{0FCD25DF-1122-4607-9F1D-A18BE76C1D1F}">
      <dgm:prSet/>
      <dgm:spPr/>
      <dgm:t>
        <a:bodyPr/>
        <a:lstStyle/>
        <a:p>
          <a:endParaRPr lang="en-IN">
            <a:latin typeface="Kokila" panose="020B0604020202020204" pitchFamily="34" charset="0"/>
            <a:cs typeface="Kokila" panose="020B0604020202020204" pitchFamily="34" charset="0"/>
          </a:endParaRPr>
        </a:p>
      </dgm:t>
    </dgm:pt>
    <dgm:pt modelId="{17EE8C93-7223-4AD5-B019-74D6E33461A7}" type="sibTrans" cxnId="{0FCD25DF-1122-4607-9F1D-A18BE76C1D1F}">
      <dgm:prSet/>
      <dgm:spPr/>
      <dgm:t>
        <a:bodyPr/>
        <a:lstStyle/>
        <a:p>
          <a:endParaRPr lang="en-IN">
            <a:latin typeface="Kokila" panose="020B0604020202020204" pitchFamily="34" charset="0"/>
            <a:cs typeface="Kokila" panose="020B0604020202020204" pitchFamily="34" charset="0"/>
          </a:endParaRPr>
        </a:p>
      </dgm:t>
    </dgm:pt>
    <dgm:pt modelId="{AC8242B1-ACB0-41C9-82C4-70A057B5D849}">
      <dgm:prSet phldrT="[Text]"/>
      <dgm:spPr/>
      <dgm:t>
        <a:bodyPr/>
        <a:lstStyle/>
        <a:p>
          <a:r>
            <a:rPr lang="mr-IN" dirty="0">
              <a:solidFill>
                <a:srgbClr val="FFFF00"/>
              </a:solidFill>
              <a:latin typeface="Kokila" panose="020B0604020202020204" pitchFamily="34" charset="0"/>
              <a:cs typeface="Kokila" panose="020B0604020202020204" pitchFamily="34" charset="0"/>
            </a:rPr>
            <a:t>काळ्या पैशाचा अधिक वापर </a:t>
          </a:r>
          <a:endParaRPr lang="en-IN" dirty="0">
            <a:solidFill>
              <a:srgbClr val="FFFF00"/>
            </a:solidFill>
            <a:latin typeface="Kokila" panose="020B0604020202020204" pitchFamily="34" charset="0"/>
            <a:cs typeface="Kokila" panose="020B0604020202020204" pitchFamily="34" charset="0"/>
          </a:endParaRPr>
        </a:p>
      </dgm:t>
    </dgm:pt>
    <dgm:pt modelId="{5C451B51-C223-41BB-B4C9-A76E974D331B}" type="parTrans" cxnId="{56911798-A699-4205-9195-12AD72508DC7}">
      <dgm:prSet/>
      <dgm:spPr/>
      <dgm:t>
        <a:bodyPr/>
        <a:lstStyle/>
        <a:p>
          <a:endParaRPr lang="en-IN">
            <a:latin typeface="Kokila" panose="020B0604020202020204" pitchFamily="34" charset="0"/>
            <a:cs typeface="Kokila" panose="020B0604020202020204" pitchFamily="34" charset="0"/>
          </a:endParaRPr>
        </a:p>
      </dgm:t>
    </dgm:pt>
    <dgm:pt modelId="{2CD5E537-8FC9-4232-B56D-F7A50C59EA86}" type="sibTrans" cxnId="{56911798-A699-4205-9195-12AD72508DC7}">
      <dgm:prSet/>
      <dgm:spPr/>
      <dgm:t>
        <a:bodyPr/>
        <a:lstStyle/>
        <a:p>
          <a:endParaRPr lang="en-IN">
            <a:latin typeface="Kokila" panose="020B0604020202020204" pitchFamily="34" charset="0"/>
            <a:cs typeface="Kokila" panose="020B0604020202020204" pitchFamily="34" charset="0"/>
          </a:endParaRPr>
        </a:p>
      </dgm:t>
    </dgm:pt>
    <dgm:pt modelId="{EC04406A-DC5E-43B8-8229-6DD095BFACD7}">
      <dgm:prSet phldrT="[Text]"/>
      <dgm:spPr/>
      <dgm:t>
        <a:bodyPr/>
        <a:lstStyle/>
        <a:p>
          <a:r>
            <a:rPr lang="mr-IN" dirty="0">
              <a:solidFill>
                <a:srgbClr val="FFFF00"/>
              </a:solidFill>
              <a:latin typeface="Kokila" panose="020B0604020202020204" pitchFamily="34" charset="0"/>
              <a:cs typeface="Kokila" panose="020B0604020202020204" pitchFamily="34" charset="0"/>
            </a:rPr>
            <a:t>गुंतवणूक कमी आकर्षक होतील </a:t>
          </a:r>
          <a:endParaRPr lang="en-IN" dirty="0">
            <a:solidFill>
              <a:srgbClr val="FFFF00"/>
            </a:solidFill>
            <a:latin typeface="Kokila" panose="020B0604020202020204" pitchFamily="34" charset="0"/>
            <a:cs typeface="Kokila" panose="020B0604020202020204" pitchFamily="34" charset="0"/>
          </a:endParaRPr>
        </a:p>
      </dgm:t>
    </dgm:pt>
    <dgm:pt modelId="{8BA72F12-911C-4A07-B202-91D42261D736}" type="parTrans" cxnId="{0032B5B6-6A76-48FF-A7F1-776702458C1E}">
      <dgm:prSet/>
      <dgm:spPr/>
      <dgm:t>
        <a:bodyPr/>
        <a:lstStyle/>
        <a:p>
          <a:endParaRPr lang="en-IN">
            <a:latin typeface="Kokila" panose="020B0604020202020204" pitchFamily="34" charset="0"/>
            <a:cs typeface="Kokila" panose="020B0604020202020204" pitchFamily="34" charset="0"/>
          </a:endParaRPr>
        </a:p>
      </dgm:t>
    </dgm:pt>
    <dgm:pt modelId="{2065FA52-92AA-4F6D-8FEB-414438DC97E7}" type="sibTrans" cxnId="{0032B5B6-6A76-48FF-A7F1-776702458C1E}">
      <dgm:prSet/>
      <dgm:spPr/>
      <dgm:t>
        <a:bodyPr/>
        <a:lstStyle/>
        <a:p>
          <a:endParaRPr lang="en-IN">
            <a:latin typeface="Kokila" panose="020B0604020202020204" pitchFamily="34" charset="0"/>
            <a:cs typeface="Kokila" panose="020B0604020202020204" pitchFamily="34" charset="0"/>
          </a:endParaRPr>
        </a:p>
      </dgm:t>
    </dgm:pt>
    <dgm:pt modelId="{89DAD583-D065-47EB-BD47-86C914B65E7A}">
      <dgm:prSet phldrT="[Text]"/>
      <dgm:spPr/>
      <dgm:t>
        <a:bodyPr/>
        <a:lstStyle/>
        <a:p>
          <a:r>
            <a:rPr lang="mr-IN" dirty="0">
              <a:solidFill>
                <a:srgbClr val="FFFF00"/>
              </a:solidFill>
              <a:latin typeface="Kokila" panose="020B0604020202020204" pitchFamily="34" charset="0"/>
              <a:cs typeface="Kokila" panose="020B0604020202020204" pitchFamily="34" charset="0"/>
            </a:rPr>
            <a:t>रोखीत व्यवहार करण्याची प्रवृत्ती वाढेल   </a:t>
          </a:r>
          <a:endParaRPr lang="en-IN" dirty="0">
            <a:solidFill>
              <a:srgbClr val="FFFF00"/>
            </a:solidFill>
            <a:latin typeface="Kokila" panose="020B0604020202020204" pitchFamily="34" charset="0"/>
            <a:cs typeface="Kokila" panose="020B0604020202020204" pitchFamily="34" charset="0"/>
          </a:endParaRPr>
        </a:p>
      </dgm:t>
    </dgm:pt>
    <dgm:pt modelId="{64C703EB-BB6B-4BCE-B2C2-0680F9FE3591}" type="parTrans" cxnId="{4BCFED13-1DA2-42CD-8DFC-E11A14DF667B}">
      <dgm:prSet/>
      <dgm:spPr/>
      <dgm:t>
        <a:bodyPr/>
        <a:lstStyle/>
        <a:p>
          <a:endParaRPr lang="en-IN"/>
        </a:p>
      </dgm:t>
    </dgm:pt>
    <dgm:pt modelId="{DF6A8295-3B49-4E68-8422-7A8DEEADBE65}" type="sibTrans" cxnId="{4BCFED13-1DA2-42CD-8DFC-E11A14DF667B}">
      <dgm:prSet/>
      <dgm:spPr/>
      <dgm:t>
        <a:bodyPr/>
        <a:lstStyle/>
        <a:p>
          <a:endParaRPr lang="en-IN"/>
        </a:p>
      </dgm:t>
    </dgm:pt>
    <dgm:pt modelId="{2383DBC8-D0EB-4C04-A380-EA5E4F35F4A1}" type="pres">
      <dgm:prSet presAssocID="{9F55ADCD-4186-4DE6-A3CD-81E0BF4C379C}" presName="layout" presStyleCnt="0">
        <dgm:presLayoutVars>
          <dgm:chMax/>
          <dgm:chPref/>
          <dgm:dir/>
          <dgm:resizeHandles/>
        </dgm:presLayoutVars>
      </dgm:prSet>
      <dgm:spPr/>
    </dgm:pt>
    <dgm:pt modelId="{4EBDA589-2EE8-4B2A-ACCD-C99570A247BA}" type="pres">
      <dgm:prSet presAssocID="{0616C2A8-1A03-4D43-9274-0D1CFF0DD020}" presName="root" presStyleCnt="0">
        <dgm:presLayoutVars>
          <dgm:chMax/>
          <dgm:chPref/>
        </dgm:presLayoutVars>
      </dgm:prSet>
      <dgm:spPr/>
    </dgm:pt>
    <dgm:pt modelId="{152EAEB4-38BF-4CA4-A925-6BC96702BA76}" type="pres">
      <dgm:prSet presAssocID="{0616C2A8-1A03-4D43-9274-0D1CFF0DD020}" presName="rootComposite" presStyleCnt="0">
        <dgm:presLayoutVars/>
      </dgm:prSet>
      <dgm:spPr/>
    </dgm:pt>
    <dgm:pt modelId="{6CFE404E-24D1-4492-9ED4-A0876C445033}" type="pres">
      <dgm:prSet presAssocID="{0616C2A8-1A03-4D43-9274-0D1CFF0DD020}" presName="ParentAccent" presStyleLbl="alignNode1" presStyleIdx="0" presStyleCnt="2"/>
      <dgm:spPr/>
    </dgm:pt>
    <dgm:pt modelId="{9735006B-A77F-45B7-900F-AC3093FCA69D}" type="pres">
      <dgm:prSet presAssocID="{0616C2A8-1A03-4D43-9274-0D1CFF0DD020}" presName="ParentSmallAccent" presStyleLbl="fgAcc1" presStyleIdx="0" presStyleCnt="2"/>
      <dgm:spPr/>
    </dgm:pt>
    <dgm:pt modelId="{F8579DB8-4824-4942-A9C7-096AE5CA23E7}" type="pres">
      <dgm:prSet presAssocID="{0616C2A8-1A03-4D43-9274-0D1CFF0DD020}" presName="Parent" presStyleLbl="revTx" presStyleIdx="0" presStyleCnt="9">
        <dgm:presLayoutVars>
          <dgm:chMax/>
          <dgm:chPref val="4"/>
          <dgm:bulletEnabled val="1"/>
        </dgm:presLayoutVars>
      </dgm:prSet>
      <dgm:spPr/>
    </dgm:pt>
    <dgm:pt modelId="{5C901CA7-CC83-4632-8DE2-8C3CDC7AED60}" type="pres">
      <dgm:prSet presAssocID="{0616C2A8-1A03-4D43-9274-0D1CFF0DD020}" presName="childShape" presStyleCnt="0">
        <dgm:presLayoutVars>
          <dgm:chMax val="0"/>
          <dgm:chPref val="0"/>
        </dgm:presLayoutVars>
      </dgm:prSet>
      <dgm:spPr/>
    </dgm:pt>
    <dgm:pt modelId="{14ACF4EF-F482-4F83-B466-1B5E930D0E1C}" type="pres">
      <dgm:prSet presAssocID="{2B50E545-5B7B-4A06-920B-378A5581E807}" presName="childComposite" presStyleCnt="0">
        <dgm:presLayoutVars>
          <dgm:chMax val="0"/>
          <dgm:chPref val="0"/>
        </dgm:presLayoutVars>
      </dgm:prSet>
      <dgm:spPr/>
    </dgm:pt>
    <dgm:pt modelId="{6AE7CDEC-10A1-4E6F-8E99-683FFFDDA1B9}" type="pres">
      <dgm:prSet presAssocID="{2B50E545-5B7B-4A06-920B-378A5581E807}" presName="ChildAccent" presStyleLbl="solidFgAcc1" presStyleIdx="0" presStyleCnt="7"/>
      <dgm:spPr/>
    </dgm:pt>
    <dgm:pt modelId="{4DC67A24-47D5-4EAE-A962-0612F9ADD5A9}" type="pres">
      <dgm:prSet presAssocID="{2B50E545-5B7B-4A06-920B-378A5581E807}" presName="Child" presStyleLbl="revTx" presStyleIdx="1" presStyleCnt="9">
        <dgm:presLayoutVars>
          <dgm:chMax val="0"/>
          <dgm:chPref val="0"/>
          <dgm:bulletEnabled val="1"/>
        </dgm:presLayoutVars>
      </dgm:prSet>
      <dgm:spPr/>
    </dgm:pt>
    <dgm:pt modelId="{17D8534E-CAAE-4271-BC6D-EF41F581F74A}" type="pres">
      <dgm:prSet presAssocID="{C870AA7D-865A-4EF8-A311-BE0510F6F83C}" presName="childComposite" presStyleCnt="0">
        <dgm:presLayoutVars>
          <dgm:chMax val="0"/>
          <dgm:chPref val="0"/>
        </dgm:presLayoutVars>
      </dgm:prSet>
      <dgm:spPr/>
    </dgm:pt>
    <dgm:pt modelId="{4607B91E-E1B9-44BC-AFA7-829AB0F5D0E5}" type="pres">
      <dgm:prSet presAssocID="{C870AA7D-865A-4EF8-A311-BE0510F6F83C}" presName="ChildAccent" presStyleLbl="solidFgAcc1" presStyleIdx="1" presStyleCnt="7"/>
      <dgm:spPr/>
    </dgm:pt>
    <dgm:pt modelId="{4BAF723D-48B4-4100-A8C0-FB915972C568}" type="pres">
      <dgm:prSet presAssocID="{C870AA7D-865A-4EF8-A311-BE0510F6F83C}" presName="Child" presStyleLbl="revTx" presStyleIdx="2" presStyleCnt="9">
        <dgm:presLayoutVars>
          <dgm:chMax val="0"/>
          <dgm:chPref val="0"/>
          <dgm:bulletEnabled val="1"/>
        </dgm:presLayoutVars>
      </dgm:prSet>
      <dgm:spPr/>
    </dgm:pt>
    <dgm:pt modelId="{F772B2AD-40B1-4F8A-825F-76AE7760655B}" type="pres">
      <dgm:prSet presAssocID="{399CE6DD-5678-4DBB-B448-B74375FBACB8}" presName="childComposite" presStyleCnt="0">
        <dgm:presLayoutVars>
          <dgm:chMax val="0"/>
          <dgm:chPref val="0"/>
        </dgm:presLayoutVars>
      </dgm:prSet>
      <dgm:spPr/>
    </dgm:pt>
    <dgm:pt modelId="{D6374B8E-D6AE-481D-B502-7E13C4080F09}" type="pres">
      <dgm:prSet presAssocID="{399CE6DD-5678-4DBB-B448-B74375FBACB8}" presName="ChildAccent" presStyleLbl="solidFgAcc1" presStyleIdx="2" presStyleCnt="7"/>
      <dgm:spPr/>
    </dgm:pt>
    <dgm:pt modelId="{412DEC7F-2B9A-4DFA-A6BC-0BFC4E4F5E8D}" type="pres">
      <dgm:prSet presAssocID="{399CE6DD-5678-4DBB-B448-B74375FBACB8}" presName="Child" presStyleLbl="revTx" presStyleIdx="3" presStyleCnt="9">
        <dgm:presLayoutVars>
          <dgm:chMax val="0"/>
          <dgm:chPref val="0"/>
          <dgm:bulletEnabled val="1"/>
        </dgm:presLayoutVars>
      </dgm:prSet>
      <dgm:spPr/>
    </dgm:pt>
    <dgm:pt modelId="{E6733059-2D50-4794-A7D2-B5FF8DED7A1F}" type="pres">
      <dgm:prSet presAssocID="{63D1AD99-0F5B-4952-9F0C-81EF8ECDD001}" presName="root" presStyleCnt="0">
        <dgm:presLayoutVars>
          <dgm:chMax/>
          <dgm:chPref/>
        </dgm:presLayoutVars>
      </dgm:prSet>
      <dgm:spPr/>
    </dgm:pt>
    <dgm:pt modelId="{3BF5314F-BE0A-4725-AF4F-B98F885DA33D}" type="pres">
      <dgm:prSet presAssocID="{63D1AD99-0F5B-4952-9F0C-81EF8ECDD001}" presName="rootComposite" presStyleCnt="0">
        <dgm:presLayoutVars/>
      </dgm:prSet>
      <dgm:spPr/>
    </dgm:pt>
    <dgm:pt modelId="{6E9B9FCA-41E1-4090-85B8-E3B845D82DE8}" type="pres">
      <dgm:prSet presAssocID="{63D1AD99-0F5B-4952-9F0C-81EF8ECDD001}" presName="ParentAccent" presStyleLbl="alignNode1" presStyleIdx="1" presStyleCnt="2"/>
      <dgm:spPr/>
    </dgm:pt>
    <dgm:pt modelId="{D7BCC405-B121-4DB3-A6C3-49019A826EC8}" type="pres">
      <dgm:prSet presAssocID="{63D1AD99-0F5B-4952-9F0C-81EF8ECDD001}" presName="ParentSmallAccent" presStyleLbl="fgAcc1" presStyleIdx="1" presStyleCnt="2"/>
      <dgm:spPr/>
    </dgm:pt>
    <dgm:pt modelId="{04F6605D-C035-484F-B271-D638CD9F30C6}" type="pres">
      <dgm:prSet presAssocID="{63D1AD99-0F5B-4952-9F0C-81EF8ECDD001}" presName="Parent" presStyleLbl="revTx" presStyleIdx="4" presStyleCnt="9">
        <dgm:presLayoutVars>
          <dgm:chMax/>
          <dgm:chPref val="4"/>
          <dgm:bulletEnabled val="1"/>
        </dgm:presLayoutVars>
      </dgm:prSet>
      <dgm:spPr/>
    </dgm:pt>
    <dgm:pt modelId="{25AB2D6F-B20B-4A7A-B80E-AB190BCA9AEF}" type="pres">
      <dgm:prSet presAssocID="{63D1AD99-0F5B-4952-9F0C-81EF8ECDD001}" presName="childShape" presStyleCnt="0">
        <dgm:presLayoutVars>
          <dgm:chMax val="0"/>
          <dgm:chPref val="0"/>
        </dgm:presLayoutVars>
      </dgm:prSet>
      <dgm:spPr/>
    </dgm:pt>
    <dgm:pt modelId="{E8391DFE-1F08-45C2-8857-D47C3A7CF9BE}" type="pres">
      <dgm:prSet presAssocID="{665530FA-7607-4AC9-8509-77C6074655A3}" presName="childComposite" presStyleCnt="0">
        <dgm:presLayoutVars>
          <dgm:chMax val="0"/>
          <dgm:chPref val="0"/>
        </dgm:presLayoutVars>
      </dgm:prSet>
      <dgm:spPr/>
    </dgm:pt>
    <dgm:pt modelId="{6A727C42-4B19-4C73-B7F1-2FC46E43BFEF}" type="pres">
      <dgm:prSet presAssocID="{665530FA-7607-4AC9-8509-77C6074655A3}" presName="ChildAccent" presStyleLbl="solidFgAcc1" presStyleIdx="3" presStyleCnt="7"/>
      <dgm:spPr/>
    </dgm:pt>
    <dgm:pt modelId="{A9AB49D7-47C7-42B1-9BA0-F37564E63D38}" type="pres">
      <dgm:prSet presAssocID="{665530FA-7607-4AC9-8509-77C6074655A3}" presName="Child" presStyleLbl="revTx" presStyleIdx="5" presStyleCnt="9">
        <dgm:presLayoutVars>
          <dgm:chMax val="0"/>
          <dgm:chPref val="0"/>
          <dgm:bulletEnabled val="1"/>
        </dgm:presLayoutVars>
      </dgm:prSet>
      <dgm:spPr/>
    </dgm:pt>
    <dgm:pt modelId="{A23F2373-C9E9-4C90-971C-D29FFDD856B8}" type="pres">
      <dgm:prSet presAssocID="{89DAD583-D065-47EB-BD47-86C914B65E7A}" presName="childComposite" presStyleCnt="0">
        <dgm:presLayoutVars>
          <dgm:chMax val="0"/>
          <dgm:chPref val="0"/>
        </dgm:presLayoutVars>
      </dgm:prSet>
      <dgm:spPr/>
    </dgm:pt>
    <dgm:pt modelId="{C3C3F03C-C862-4137-B132-FFA9A6A94372}" type="pres">
      <dgm:prSet presAssocID="{89DAD583-D065-47EB-BD47-86C914B65E7A}" presName="ChildAccent" presStyleLbl="solidFgAcc1" presStyleIdx="4" presStyleCnt="7"/>
      <dgm:spPr/>
    </dgm:pt>
    <dgm:pt modelId="{5EA23C69-3C34-433B-9FCC-F72B0C37B885}" type="pres">
      <dgm:prSet presAssocID="{89DAD583-D065-47EB-BD47-86C914B65E7A}" presName="Child" presStyleLbl="revTx" presStyleIdx="6" presStyleCnt="9">
        <dgm:presLayoutVars>
          <dgm:chMax val="0"/>
          <dgm:chPref val="0"/>
          <dgm:bulletEnabled val="1"/>
        </dgm:presLayoutVars>
      </dgm:prSet>
      <dgm:spPr/>
    </dgm:pt>
    <dgm:pt modelId="{05CC96E1-B77E-4602-B324-29188ED287B4}" type="pres">
      <dgm:prSet presAssocID="{AC8242B1-ACB0-41C9-82C4-70A057B5D849}" presName="childComposite" presStyleCnt="0">
        <dgm:presLayoutVars>
          <dgm:chMax val="0"/>
          <dgm:chPref val="0"/>
        </dgm:presLayoutVars>
      </dgm:prSet>
      <dgm:spPr/>
    </dgm:pt>
    <dgm:pt modelId="{B2920169-1FF6-42F1-AB3A-14D3B7D2CE47}" type="pres">
      <dgm:prSet presAssocID="{AC8242B1-ACB0-41C9-82C4-70A057B5D849}" presName="ChildAccent" presStyleLbl="solidFgAcc1" presStyleIdx="5" presStyleCnt="7"/>
      <dgm:spPr/>
    </dgm:pt>
    <dgm:pt modelId="{8E78C342-D9BC-4CF9-A4D7-61D9AF70E2DA}" type="pres">
      <dgm:prSet presAssocID="{AC8242B1-ACB0-41C9-82C4-70A057B5D849}" presName="Child" presStyleLbl="revTx" presStyleIdx="7" presStyleCnt="9">
        <dgm:presLayoutVars>
          <dgm:chMax val="0"/>
          <dgm:chPref val="0"/>
          <dgm:bulletEnabled val="1"/>
        </dgm:presLayoutVars>
      </dgm:prSet>
      <dgm:spPr/>
    </dgm:pt>
    <dgm:pt modelId="{3AAF2FBC-10A3-469C-A2DF-3B50B85D9773}" type="pres">
      <dgm:prSet presAssocID="{EC04406A-DC5E-43B8-8229-6DD095BFACD7}" presName="childComposite" presStyleCnt="0">
        <dgm:presLayoutVars>
          <dgm:chMax val="0"/>
          <dgm:chPref val="0"/>
        </dgm:presLayoutVars>
      </dgm:prSet>
      <dgm:spPr/>
    </dgm:pt>
    <dgm:pt modelId="{9D59163E-9788-4C2D-AEE5-374604A1316F}" type="pres">
      <dgm:prSet presAssocID="{EC04406A-DC5E-43B8-8229-6DD095BFACD7}" presName="ChildAccent" presStyleLbl="solidFgAcc1" presStyleIdx="6" presStyleCnt="7"/>
      <dgm:spPr/>
    </dgm:pt>
    <dgm:pt modelId="{94B16B5D-3E7F-4995-84B5-F55C25BF6959}" type="pres">
      <dgm:prSet presAssocID="{EC04406A-DC5E-43B8-8229-6DD095BFACD7}" presName="Child" presStyleLbl="revTx" presStyleIdx="8" presStyleCnt="9">
        <dgm:presLayoutVars>
          <dgm:chMax val="0"/>
          <dgm:chPref val="0"/>
          <dgm:bulletEnabled val="1"/>
        </dgm:presLayoutVars>
      </dgm:prSet>
      <dgm:spPr/>
    </dgm:pt>
  </dgm:ptLst>
  <dgm:cxnLst>
    <dgm:cxn modelId="{4BCFED13-1DA2-42CD-8DFC-E11A14DF667B}" srcId="{63D1AD99-0F5B-4952-9F0C-81EF8ECDD001}" destId="{89DAD583-D065-47EB-BD47-86C914B65E7A}" srcOrd="1" destOrd="0" parTransId="{64C703EB-BB6B-4BCE-B2C2-0680F9FE3591}" sibTransId="{DF6A8295-3B49-4E68-8422-7A8DEEADBE65}"/>
    <dgm:cxn modelId="{34144A18-2E89-4C16-9912-EFC31E7AEFF2}" srcId="{0616C2A8-1A03-4D43-9274-0D1CFF0DD020}" destId="{C870AA7D-865A-4EF8-A311-BE0510F6F83C}" srcOrd="1" destOrd="0" parTransId="{8F120E99-B753-40EE-B80B-8C919AF594C2}" sibTransId="{FD31C176-9825-4B61-A015-1FB2A14D7891}"/>
    <dgm:cxn modelId="{A59FE534-365D-4F2E-A8BB-307EF99023E3}" type="presOf" srcId="{665530FA-7607-4AC9-8509-77C6074655A3}" destId="{A9AB49D7-47C7-42B1-9BA0-F37564E63D38}" srcOrd="0" destOrd="0" presId="urn:microsoft.com/office/officeart/2008/layout/SquareAccentList"/>
    <dgm:cxn modelId="{1B5ABE35-BE56-44E5-910A-B5A858BEE92F}" type="presOf" srcId="{AC8242B1-ACB0-41C9-82C4-70A057B5D849}" destId="{8E78C342-D9BC-4CF9-A4D7-61D9AF70E2DA}" srcOrd="0" destOrd="0" presId="urn:microsoft.com/office/officeart/2008/layout/SquareAccentList"/>
    <dgm:cxn modelId="{28FFF13E-D4B4-434D-AE10-15A64409240B}" type="presOf" srcId="{89DAD583-D065-47EB-BD47-86C914B65E7A}" destId="{5EA23C69-3C34-433B-9FCC-F72B0C37B885}" srcOrd="0" destOrd="0" presId="urn:microsoft.com/office/officeart/2008/layout/SquareAccentList"/>
    <dgm:cxn modelId="{19311D5C-B4CB-410A-B815-C31A359F23AF}" type="presOf" srcId="{EC04406A-DC5E-43B8-8229-6DD095BFACD7}" destId="{94B16B5D-3E7F-4995-84B5-F55C25BF6959}" srcOrd="0" destOrd="0" presId="urn:microsoft.com/office/officeart/2008/layout/SquareAccentList"/>
    <dgm:cxn modelId="{5731B346-907C-4965-93ED-7A2F09311572}" type="presOf" srcId="{2B50E545-5B7B-4A06-920B-378A5581E807}" destId="{4DC67A24-47D5-4EAE-A962-0612F9ADD5A9}" srcOrd="0" destOrd="0" presId="urn:microsoft.com/office/officeart/2008/layout/SquareAccentList"/>
    <dgm:cxn modelId="{F6C57A6B-060A-499A-8A25-57C2FA7F3766}" type="presOf" srcId="{0616C2A8-1A03-4D43-9274-0D1CFF0DD020}" destId="{F8579DB8-4824-4942-A9C7-096AE5CA23E7}" srcOrd="0" destOrd="0" presId="urn:microsoft.com/office/officeart/2008/layout/SquareAccentList"/>
    <dgm:cxn modelId="{A20A056F-4D8B-4E69-9D3F-F0D391FC2ACD}" srcId="{0616C2A8-1A03-4D43-9274-0D1CFF0DD020}" destId="{2B50E545-5B7B-4A06-920B-378A5581E807}" srcOrd="0" destOrd="0" parTransId="{FF7FA1AB-4BBA-4D45-8F45-3A0ACFF6D788}" sibTransId="{4E0FFA45-EC74-4AF3-BFED-63825714C8C7}"/>
    <dgm:cxn modelId="{3183F47E-D9AD-4335-BD26-85FAFC60F275}" type="presOf" srcId="{63D1AD99-0F5B-4952-9F0C-81EF8ECDD001}" destId="{04F6605D-C035-484F-B271-D638CD9F30C6}" srcOrd="0" destOrd="0" presId="urn:microsoft.com/office/officeart/2008/layout/SquareAccentList"/>
    <dgm:cxn modelId="{D657A082-D2BF-4699-9B88-AAC34914B2E7}" type="presOf" srcId="{C870AA7D-865A-4EF8-A311-BE0510F6F83C}" destId="{4BAF723D-48B4-4100-A8C0-FB915972C568}" srcOrd="0" destOrd="0" presId="urn:microsoft.com/office/officeart/2008/layout/SquareAccentList"/>
    <dgm:cxn modelId="{4DE2C590-243E-46B6-84B4-0E38568005A7}" type="presOf" srcId="{9F55ADCD-4186-4DE6-A3CD-81E0BF4C379C}" destId="{2383DBC8-D0EB-4C04-A380-EA5E4F35F4A1}" srcOrd="0" destOrd="0" presId="urn:microsoft.com/office/officeart/2008/layout/SquareAccentList"/>
    <dgm:cxn modelId="{56911798-A699-4205-9195-12AD72508DC7}" srcId="{63D1AD99-0F5B-4952-9F0C-81EF8ECDD001}" destId="{AC8242B1-ACB0-41C9-82C4-70A057B5D849}" srcOrd="2" destOrd="0" parTransId="{5C451B51-C223-41BB-B4C9-A76E974D331B}" sibTransId="{2CD5E537-8FC9-4232-B56D-F7A50C59EA86}"/>
    <dgm:cxn modelId="{0032B5B6-6A76-48FF-A7F1-776702458C1E}" srcId="{63D1AD99-0F5B-4952-9F0C-81EF8ECDD001}" destId="{EC04406A-DC5E-43B8-8229-6DD095BFACD7}" srcOrd="3" destOrd="0" parTransId="{8BA72F12-911C-4A07-B202-91D42261D736}" sibTransId="{2065FA52-92AA-4F6D-8FEB-414438DC97E7}"/>
    <dgm:cxn modelId="{B37E93B8-1907-4B1F-AFB5-080A7DDC511D}" type="presOf" srcId="{399CE6DD-5678-4DBB-B448-B74375FBACB8}" destId="{412DEC7F-2B9A-4DFA-A6BC-0BFC4E4F5E8D}" srcOrd="0" destOrd="0" presId="urn:microsoft.com/office/officeart/2008/layout/SquareAccentList"/>
    <dgm:cxn modelId="{2BEFF6C1-2EAE-4A37-A4B8-8079DB2A8DC4}" srcId="{0616C2A8-1A03-4D43-9274-0D1CFF0DD020}" destId="{399CE6DD-5678-4DBB-B448-B74375FBACB8}" srcOrd="2" destOrd="0" parTransId="{234056D6-2AAC-4E33-B9F0-891817C04C88}" sibTransId="{3E44A6B8-48F4-4682-88B5-F3CF746CDF34}"/>
    <dgm:cxn modelId="{C3918EC8-0403-4675-9BC8-844B9C21619C}" srcId="{9F55ADCD-4186-4DE6-A3CD-81E0BF4C379C}" destId="{63D1AD99-0F5B-4952-9F0C-81EF8ECDD001}" srcOrd="1" destOrd="0" parTransId="{882FB8DD-8A42-4413-B7F2-D5D967A56063}" sibTransId="{C2253065-702B-4BA7-894C-24CBE776D991}"/>
    <dgm:cxn modelId="{0FCD25DF-1122-4607-9F1D-A18BE76C1D1F}" srcId="{63D1AD99-0F5B-4952-9F0C-81EF8ECDD001}" destId="{665530FA-7607-4AC9-8509-77C6074655A3}" srcOrd="0" destOrd="0" parTransId="{7CA83868-FB65-4131-B12B-91936FE4A24A}" sibTransId="{17EE8C93-7223-4AD5-B019-74D6E33461A7}"/>
    <dgm:cxn modelId="{F056B9E7-BFD1-420B-BBC4-7E254017BDBC}" srcId="{9F55ADCD-4186-4DE6-A3CD-81E0BF4C379C}" destId="{0616C2A8-1A03-4D43-9274-0D1CFF0DD020}" srcOrd="0" destOrd="0" parTransId="{AA3A6A0F-3CF3-4C70-BC92-662148B6007A}" sibTransId="{DAE33B7A-48F8-43AA-83A7-D198558A6C1D}"/>
    <dgm:cxn modelId="{18DF8327-3440-4512-85A8-86E24F533C38}" type="presParOf" srcId="{2383DBC8-D0EB-4C04-A380-EA5E4F35F4A1}" destId="{4EBDA589-2EE8-4B2A-ACCD-C99570A247BA}" srcOrd="0" destOrd="0" presId="urn:microsoft.com/office/officeart/2008/layout/SquareAccentList"/>
    <dgm:cxn modelId="{87DC2D92-6EAF-4517-9FF1-9AEA797E6FEB}" type="presParOf" srcId="{4EBDA589-2EE8-4B2A-ACCD-C99570A247BA}" destId="{152EAEB4-38BF-4CA4-A925-6BC96702BA76}" srcOrd="0" destOrd="0" presId="urn:microsoft.com/office/officeart/2008/layout/SquareAccentList"/>
    <dgm:cxn modelId="{5D102CE4-9405-4341-8F65-3CE35898D4F6}" type="presParOf" srcId="{152EAEB4-38BF-4CA4-A925-6BC96702BA76}" destId="{6CFE404E-24D1-4492-9ED4-A0876C445033}" srcOrd="0" destOrd="0" presId="urn:microsoft.com/office/officeart/2008/layout/SquareAccentList"/>
    <dgm:cxn modelId="{F612CC10-A2C7-477C-96B4-8A6BAC86B1D6}" type="presParOf" srcId="{152EAEB4-38BF-4CA4-A925-6BC96702BA76}" destId="{9735006B-A77F-45B7-900F-AC3093FCA69D}" srcOrd="1" destOrd="0" presId="urn:microsoft.com/office/officeart/2008/layout/SquareAccentList"/>
    <dgm:cxn modelId="{553B017B-A9E7-43BE-8A72-8CDE4588EA72}" type="presParOf" srcId="{152EAEB4-38BF-4CA4-A925-6BC96702BA76}" destId="{F8579DB8-4824-4942-A9C7-096AE5CA23E7}" srcOrd="2" destOrd="0" presId="urn:microsoft.com/office/officeart/2008/layout/SquareAccentList"/>
    <dgm:cxn modelId="{374B83D2-70C1-4FDF-9A12-103BC6A05055}" type="presParOf" srcId="{4EBDA589-2EE8-4B2A-ACCD-C99570A247BA}" destId="{5C901CA7-CC83-4632-8DE2-8C3CDC7AED60}" srcOrd="1" destOrd="0" presId="urn:microsoft.com/office/officeart/2008/layout/SquareAccentList"/>
    <dgm:cxn modelId="{E47E99A7-31BE-43D7-B218-DF04E0E13AA2}" type="presParOf" srcId="{5C901CA7-CC83-4632-8DE2-8C3CDC7AED60}" destId="{14ACF4EF-F482-4F83-B466-1B5E930D0E1C}" srcOrd="0" destOrd="0" presId="urn:microsoft.com/office/officeart/2008/layout/SquareAccentList"/>
    <dgm:cxn modelId="{828BDD96-A63B-445C-BD17-63A798CD6DEA}" type="presParOf" srcId="{14ACF4EF-F482-4F83-B466-1B5E930D0E1C}" destId="{6AE7CDEC-10A1-4E6F-8E99-683FFFDDA1B9}" srcOrd="0" destOrd="0" presId="urn:microsoft.com/office/officeart/2008/layout/SquareAccentList"/>
    <dgm:cxn modelId="{4784B5BC-9FF3-4015-99D5-EEB2E0D5A6C5}" type="presParOf" srcId="{14ACF4EF-F482-4F83-B466-1B5E930D0E1C}" destId="{4DC67A24-47D5-4EAE-A962-0612F9ADD5A9}" srcOrd="1" destOrd="0" presId="urn:microsoft.com/office/officeart/2008/layout/SquareAccentList"/>
    <dgm:cxn modelId="{0607E1FF-39C6-4C56-922A-40FDDE69D98F}" type="presParOf" srcId="{5C901CA7-CC83-4632-8DE2-8C3CDC7AED60}" destId="{17D8534E-CAAE-4271-BC6D-EF41F581F74A}" srcOrd="1" destOrd="0" presId="urn:microsoft.com/office/officeart/2008/layout/SquareAccentList"/>
    <dgm:cxn modelId="{D29BA257-AB5E-416A-AA54-822B21E4A511}" type="presParOf" srcId="{17D8534E-CAAE-4271-BC6D-EF41F581F74A}" destId="{4607B91E-E1B9-44BC-AFA7-829AB0F5D0E5}" srcOrd="0" destOrd="0" presId="urn:microsoft.com/office/officeart/2008/layout/SquareAccentList"/>
    <dgm:cxn modelId="{7DAF5BB6-F96A-4ACD-9A9D-A120FA13438D}" type="presParOf" srcId="{17D8534E-CAAE-4271-BC6D-EF41F581F74A}" destId="{4BAF723D-48B4-4100-A8C0-FB915972C568}" srcOrd="1" destOrd="0" presId="urn:microsoft.com/office/officeart/2008/layout/SquareAccentList"/>
    <dgm:cxn modelId="{D3156B47-CCEE-4D0B-9A1A-6747E664B9B0}" type="presParOf" srcId="{5C901CA7-CC83-4632-8DE2-8C3CDC7AED60}" destId="{F772B2AD-40B1-4F8A-825F-76AE7760655B}" srcOrd="2" destOrd="0" presId="urn:microsoft.com/office/officeart/2008/layout/SquareAccentList"/>
    <dgm:cxn modelId="{768E1D68-7045-47B4-A007-A990F3EE75AB}" type="presParOf" srcId="{F772B2AD-40B1-4F8A-825F-76AE7760655B}" destId="{D6374B8E-D6AE-481D-B502-7E13C4080F09}" srcOrd="0" destOrd="0" presId="urn:microsoft.com/office/officeart/2008/layout/SquareAccentList"/>
    <dgm:cxn modelId="{22913F23-F959-494B-9950-9963ED177FF9}" type="presParOf" srcId="{F772B2AD-40B1-4F8A-825F-76AE7760655B}" destId="{412DEC7F-2B9A-4DFA-A6BC-0BFC4E4F5E8D}" srcOrd="1" destOrd="0" presId="urn:microsoft.com/office/officeart/2008/layout/SquareAccentList"/>
    <dgm:cxn modelId="{56B7DDF5-F26A-446F-9BDE-59E37F78D33A}" type="presParOf" srcId="{2383DBC8-D0EB-4C04-A380-EA5E4F35F4A1}" destId="{E6733059-2D50-4794-A7D2-B5FF8DED7A1F}" srcOrd="1" destOrd="0" presId="urn:microsoft.com/office/officeart/2008/layout/SquareAccentList"/>
    <dgm:cxn modelId="{76D0735D-DED7-4C87-8529-5FF347033ADD}" type="presParOf" srcId="{E6733059-2D50-4794-A7D2-B5FF8DED7A1F}" destId="{3BF5314F-BE0A-4725-AF4F-B98F885DA33D}" srcOrd="0" destOrd="0" presId="urn:microsoft.com/office/officeart/2008/layout/SquareAccentList"/>
    <dgm:cxn modelId="{54BCA506-C730-4166-B7ED-3B313084AC51}" type="presParOf" srcId="{3BF5314F-BE0A-4725-AF4F-B98F885DA33D}" destId="{6E9B9FCA-41E1-4090-85B8-E3B845D82DE8}" srcOrd="0" destOrd="0" presId="urn:microsoft.com/office/officeart/2008/layout/SquareAccentList"/>
    <dgm:cxn modelId="{06870338-FEA2-49C8-B0BB-8CD972270ADD}" type="presParOf" srcId="{3BF5314F-BE0A-4725-AF4F-B98F885DA33D}" destId="{D7BCC405-B121-4DB3-A6C3-49019A826EC8}" srcOrd="1" destOrd="0" presId="urn:microsoft.com/office/officeart/2008/layout/SquareAccentList"/>
    <dgm:cxn modelId="{5A866510-995B-42F5-88ED-5B41B66CFA03}" type="presParOf" srcId="{3BF5314F-BE0A-4725-AF4F-B98F885DA33D}" destId="{04F6605D-C035-484F-B271-D638CD9F30C6}" srcOrd="2" destOrd="0" presId="urn:microsoft.com/office/officeart/2008/layout/SquareAccentList"/>
    <dgm:cxn modelId="{ADCF2374-D34E-4A8A-9248-097F8AE0C876}" type="presParOf" srcId="{E6733059-2D50-4794-A7D2-B5FF8DED7A1F}" destId="{25AB2D6F-B20B-4A7A-B80E-AB190BCA9AEF}" srcOrd="1" destOrd="0" presId="urn:microsoft.com/office/officeart/2008/layout/SquareAccentList"/>
    <dgm:cxn modelId="{1D3F5749-6CD4-45DA-AC8C-A280CD13B0B4}" type="presParOf" srcId="{25AB2D6F-B20B-4A7A-B80E-AB190BCA9AEF}" destId="{E8391DFE-1F08-45C2-8857-D47C3A7CF9BE}" srcOrd="0" destOrd="0" presId="urn:microsoft.com/office/officeart/2008/layout/SquareAccentList"/>
    <dgm:cxn modelId="{F765CAFB-FDFC-4F09-855E-28DD517AF817}" type="presParOf" srcId="{E8391DFE-1F08-45C2-8857-D47C3A7CF9BE}" destId="{6A727C42-4B19-4C73-B7F1-2FC46E43BFEF}" srcOrd="0" destOrd="0" presId="urn:microsoft.com/office/officeart/2008/layout/SquareAccentList"/>
    <dgm:cxn modelId="{ED920951-EAF2-439B-BF82-66F14A4CF0C4}" type="presParOf" srcId="{E8391DFE-1F08-45C2-8857-D47C3A7CF9BE}" destId="{A9AB49D7-47C7-42B1-9BA0-F37564E63D38}" srcOrd="1" destOrd="0" presId="urn:microsoft.com/office/officeart/2008/layout/SquareAccentList"/>
    <dgm:cxn modelId="{EB9BFA04-13E6-4A52-8AF3-18CBBEB5B687}" type="presParOf" srcId="{25AB2D6F-B20B-4A7A-B80E-AB190BCA9AEF}" destId="{A23F2373-C9E9-4C90-971C-D29FFDD856B8}" srcOrd="1" destOrd="0" presId="urn:microsoft.com/office/officeart/2008/layout/SquareAccentList"/>
    <dgm:cxn modelId="{8E8B6CF2-F17D-4F86-8D35-09B77D243736}" type="presParOf" srcId="{A23F2373-C9E9-4C90-971C-D29FFDD856B8}" destId="{C3C3F03C-C862-4137-B132-FFA9A6A94372}" srcOrd="0" destOrd="0" presId="urn:microsoft.com/office/officeart/2008/layout/SquareAccentList"/>
    <dgm:cxn modelId="{40A78972-67FC-4238-9135-72B4EE51933C}" type="presParOf" srcId="{A23F2373-C9E9-4C90-971C-D29FFDD856B8}" destId="{5EA23C69-3C34-433B-9FCC-F72B0C37B885}" srcOrd="1" destOrd="0" presId="urn:microsoft.com/office/officeart/2008/layout/SquareAccentList"/>
    <dgm:cxn modelId="{5E084977-FE7E-4BC0-9355-CD22D0BFBA28}" type="presParOf" srcId="{25AB2D6F-B20B-4A7A-B80E-AB190BCA9AEF}" destId="{05CC96E1-B77E-4602-B324-29188ED287B4}" srcOrd="2" destOrd="0" presId="urn:microsoft.com/office/officeart/2008/layout/SquareAccentList"/>
    <dgm:cxn modelId="{A550DEDB-55C5-42F2-A0DA-2CD586A2DBF8}" type="presParOf" srcId="{05CC96E1-B77E-4602-B324-29188ED287B4}" destId="{B2920169-1FF6-42F1-AB3A-14D3B7D2CE47}" srcOrd="0" destOrd="0" presId="urn:microsoft.com/office/officeart/2008/layout/SquareAccentList"/>
    <dgm:cxn modelId="{9FA991FA-CC7B-4969-8A0A-01123AEF6A44}" type="presParOf" srcId="{05CC96E1-B77E-4602-B324-29188ED287B4}" destId="{8E78C342-D9BC-4CF9-A4D7-61D9AF70E2DA}" srcOrd="1" destOrd="0" presId="urn:microsoft.com/office/officeart/2008/layout/SquareAccentList"/>
    <dgm:cxn modelId="{9FA21E99-CAAA-48D9-B7F5-67512DAC7D94}" type="presParOf" srcId="{25AB2D6F-B20B-4A7A-B80E-AB190BCA9AEF}" destId="{3AAF2FBC-10A3-469C-A2DF-3B50B85D9773}" srcOrd="3" destOrd="0" presId="urn:microsoft.com/office/officeart/2008/layout/SquareAccentList"/>
    <dgm:cxn modelId="{5CF00531-93F8-4900-AC53-CD9F0329DFEE}" type="presParOf" srcId="{3AAF2FBC-10A3-469C-A2DF-3B50B85D9773}" destId="{9D59163E-9788-4C2D-AEE5-374604A1316F}" srcOrd="0" destOrd="0" presId="urn:microsoft.com/office/officeart/2008/layout/SquareAccentList"/>
    <dgm:cxn modelId="{5FE8E6E2-AC34-4ECF-9D5C-06E1B3CC1BC7}" type="presParOf" srcId="{3AAF2FBC-10A3-469C-A2DF-3B50B85D9773}" destId="{94B16B5D-3E7F-4995-84B5-F55C25BF6959}" srcOrd="1" destOrd="0" presId="urn:microsoft.com/office/officeart/2008/layout/SquareAccen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2678D0-27C8-4731-A5E3-D8FA192D3049}" type="doc">
      <dgm:prSet loTypeId="urn:microsoft.com/office/officeart/2011/layout/HexagonRadial" loCatId="cycle" qsTypeId="urn:microsoft.com/office/officeart/2005/8/quickstyle/3d3" qsCatId="3D" csTypeId="urn:microsoft.com/office/officeart/2005/8/colors/colorful1" csCatId="colorful" phldr="1"/>
      <dgm:spPr/>
      <dgm:t>
        <a:bodyPr/>
        <a:lstStyle/>
        <a:p>
          <a:endParaRPr lang="en-IN"/>
        </a:p>
      </dgm:t>
    </dgm:pt>
    <dgm:pt modelId="{7EA686B9-3C55-4358-9963-C9A7C526B666}">
      <dgm:prSet phldrT="[Text]"/>
      <dgm:spPr/>
      <dgm:t>
        <a:bodyPr/>
        <a:lstStyle/>
        <a:p>
          <a:r>
            <a:rPr lang="mr-IN" b="1" dirty="0">
              <a:latin typeface="Kokila" panose="020B0604020202020204" pitchFamily="34" charset="0"/>
              <a:cs typeface="Kokila" panose="020B0604020202020204" pitchFamily="34" charset="0"/>
            </a:rPr>
            <a:t>अर्थशास्त्र </a:t>
          </a:r>
          <a:r>
            <a:rPr lang="en-US" b="1" dirty="0">
              <a:latin typeface="Kokila" panose="020B0604020202020204" pitchFamily="34" charset="0"/>
              <a:cs typeface="Kokila" panose="020B0604020202020204" pitchFamily="34" charset="0"/>
            </a:rPr>
            <a:t> </a:t>
          </a:r>
          <a:endParaRPr lang="en-IN" b="1" dirty="0">
            <a:latin typeface="Kokila" panose="020B0604020202020204" pitchFamily="34" charset="0"/>
            <a:cs typeface="Kokila" panose="020B0604020202020204" pitchFamily="34" charset="0"/>
          </a:endParaRPr>
        </a:p>
      </dgm:t>
    </dgm:pt>
    <dgm:pt modelId="{25A1F51F-E4FD-4A20-89DD-8A4547E70CB1}" type="parTrans" cxnId="{68649E56-C879-4CEA-BD80-01D011925DB1}">
      <dgm:prSet/>
      <dgm:spPr/>
      <dgm:t>
        <a:bodyPr/>
        <a:lstStyle/>
        <a:p>
          <a:endParaRPr lang="en-IN" b="1">
            <a:latin typeface="Kokila" panose="020B0604020202020204" pitchFamily="34" charset="0"/>
            <a:cs typeface="Kokila" panose="020B0604020202020204" pitchFamily="34" charset="0"/>
          </a:endParaRPr>
        </a:p>
      </dgm:t>
    </dgm:pt>
    <dgm:pt modelId="{80EE0C8A-7ECA-4316-A993-D4B7356A5FC0}" type="sibTrans" cxnId="{68649E56-C879-4CEA-BD80-01D011925DB1}">
      <dgm:prSet/>
      <dgm:spPr/>
      <dgm:t>
        <a:bodyPr/>
        <a:lstStyle/>
        <a:p>
          <a:endParaRPr lang="en-IN" b="1">
            <a:latin typeface="Kokila" panose="020B0604020202020204" pitchFamily="34" charset="0"/>
            <a:cs typeface="Kokila" panose="020B0604020202020204" pitchFamily="34" charset="0"/>
          </a:endParaRPr>
        </a:p>
      </dgm:t>
    </dgm:pt>
    <dgm:pt modelId="{5AB4D9F1-C86E-45CE-95A3-AB7109BABD3C}">
      <dgm:prSet phldrT="[Text]"/>
      <dgm:spPr/>
      <dgm:t>
        <a:bodyPr/>
        <a:lstStyle/>
        <a:p>
          <a:r>
            <a:rPr lang="mr-IN" b="1" dirty="0">
              <a:latin typeface="Kokila" panose="020B0604020202020204" pitchFamily="34" charset="0"/>
              <a:cs typeface="Kokila" panose="020B0604020202020204" pitchFamily="34" charset="0"/>
            </a:rPr>
            <a:t>आकडे  </a:t>
          </a:r>
          <a:endParaRPr lang="en-IN" b="1" dirty="0">
            <a:latin typeface="Kokila" panose="020B0604020202020204" pitchFamily="34" charset="0"/>
            <a:cs typeface="Kokila" panose="020B0604020202020204" pitchFamily="34" charset="0"/>
          </a:endParaRPr>
        </a:p>
      </dgm:t>
    </dgm:pt>
    <dgm:pt modelId="{3BF98FEA-6100-4EE0-87E6-FD295A3C857B}" type="parTrans" cxnId="{422C6239-7EC8-4CCE-B7D2-A7D2F7A2CAF2}">
      <dgm:prSet/>
      <dgm:spPr/>
      <dgm:t>
        <a:bodyPr/>
        <a:lstStyle/>
        <a:p>
          <a:endParaRPr lang="en-IN" b="1">
            <a:latin typeface="Kokila" panose="020B0604020202020204" pitchFamily="34" charset="0"/>
            <a:cs typeface="Kokila" panose="020B0604020202020204" pitchFamily="34" charset="0"/>
          </a:endParaRPr>
        </a:p>
      </dgm:t>
    </dgm:pt>
    <dgm:pt modelId="{3C7D4E5F-B5F0-4786-B97C-22089E5997BC}" type="sibTrans" cxnId="{422C6239-7EC8-4CCE-B7D2-A7D2F7A2CAF2}">
      <dgm:prSet/>
      <dgm:spPr/>
      <dgm:t>
        <a:bodyPr/>
        <a:lstStyle/>
        <a:p>
          <a:endParaRPr lang="en-IN" b="1">
            <a:latin typeface="Kokila" panose="020B0604020202020204" pitchFamily="34" charset="0"/>
            <a:cs typeface="Kokila" panose="020B0604020202020204" pitchFamily="34" charset="0"/>
          </a:endParaRPr>
        </a:p>
      </dgm:t>
    </dgm:pt>
    <dgm:pt modelId="{A6E53993-490C-46AA-9E61-D8C7AC13D7F5}">
      <dgm:prSet phldrT="[Text]"/>
      <dgm:spPr/>
      <dgm:t>
        <a:bodyPr/>
        <a:lstStyle/>
        <a:p>
          <a:r>
            <a:rPr lang="mr-IN" b="1" dirty="0">
              <a:latin typeface="Kokila" panose="020B0604020202020204" pitchFamily="34" charset="0"/>
              <a:cs typeface="Kokila" panose="020B0604020202020204" pitchFamily="34" charset="0"/>
            </a:rPr>
            <a:t>वित्तीय तूट </a:t>
          </a:r>
          <a:endParaRPr lang="en-IN" b="1" dirty="0">
            <a:latin typeface="Kokila" panose="020B0604020202020204" pitchFamily="34" charset="0"/>
            <a:cs typeface="Kokila" panose="020B0604020202020204" pitchFamily="34" charset="0"/>
          </a:endParaRPr>
        </a:p>
      </dgm:t>
    </dgm:pt>
    <dgm:pt modelId="{784636C7-B164-41CC-894D-55BBD76DA342}" type="parTrans" cxnId="{EC61C677-FF4B-4638-9CA7-84B0B995F725}">
      <dgm:prSet/>
      <dgm:spPr/>
      <dgm:t>
        <a:bodyPr/>
        <a:lstStyle/>
        <a:p>
          <a:endParaRPr lang="en-IN" b="1">
            <a:latin typeface="Kokila" panose="020B0604020202020204" pitchFamily="34" charset="0"/>
            <a:cs typeface="Kokila" panose="020B0604020202020204" pitchFamily="34" charset="0"/>
          </a:endParaRPr>
        </a:p>
      </dgm:t>
    </dgm:pt>
    <dgm:pt modelId="{1E6CF589-CE3C-4AD1-8DAA-080ED471F14B}" type="sibTrans" cxnId="{EC61C677-FF4B-4638-9CA7-84B0B995F725}">
      <dgm:prSet/>
      <dgm:spPr/>
      <dgm:t>
        <a:bodyPr/>
        <a:lstStyle/>
        <a:p>
          <a:endParaRPr lang="en-IN" b="1">
            <a:latin typeface="Kokila" panose="020B0604020202020204" pitchFamily="34" charset="0"/>
            <a:cs typeface="Kokila" panose="020B0604020202020204" pitchFamily="34" charset="0"/>
          </a:endParaRPr>
        </a:p>
      </dgm:t>
    </dgm:pt>
    <dgm:pt modelId="{39E6874E-3852-4E33-B3CC-FDF191837F30}">
      <dgm:prSet phldrT="[Text]"/>
      <dgm:spPr/>
      <dgm:t>
        <a:bodyPr/>
        <a:lstStyle/>
        <a:p>
          <a:r>
            <a:rPr lang="mr-IN" b="1" dirty="0">
              <a:latin typeface="Kokila" panose="020B0604020202020204" pitchFamily="34" charset="0"/>
              <a:cs typeface="Kokila" panose="020B0604020202020204" pitchFamily="34" charset="0"/>
            </a:rPr>
            <a:t>नवे उपक्रम व योजना </a:t>
          </a:r>
          <a:endParaRPr lang="en-IN" b="1" dirty="0">
            <a:latin typeface="Kokila" panose="020B0604020202020204" pitchFamily="34" charset="0"/>
            <a:cs typeface="Kokila" panose="020B0604020202020204" pitchFamily="34" charset="0"/>
          </a:endParaRPr>
        </a:p>
      </dgm:t>
    </dgm:pt>
    <dgm:pt modelId="{ECEA119A-30CC-46A1-8A0F-B3DEB7332073}" type="parTrans" cxnId="{8F811188-C27E-45BD-A6DF-6A21E7481CF7}">
      <dgm:prSet/>
      <dgm:spPr/>
      <dgm:t>
        <a:bodyPr/>
        <a:lstStyle/>
        <a:p>
          <a:endParaRPr lang="en-IN" b="1">
            <a:latin typeface="Kokila" panose="020B0604020202020204" pitchFamily="34" charset="0"/>
            <a:cs typeface="Kokila" panose="020B0604020202020204" pitchFamily="34" charset="0"/>
          </a:endParaRPr>
        </a:p>
      </dgm:t>
    </dgm:pt>
    <dgm:pt modelId="{E8973766-32E1-4100-A137-99F069EE8F83}" type="sibTrans" cxnId="{8F811188-C27E-45BD-A6DF-6A21E7481CF7}">
      <dgm:prSet/>
      <dgm:spPr/>
      <dgm:t>
        <a:bodyPr/>
        <a:lstStyle/>
        <a:p>
          <a:endParaRPr lang="en-IN" b="1">
            <a:latin typeface="Kokila" panose="020B0604020202020204" pitchFamily="34" charset="0"/>
            <a:cs typeface="Kokila" panose="020B0604020202020204" pitchFamily="34" charset="0"/>
          </a:endParaRPr>
        </a:p>
      </dgm:t>
    </dgm:pt>
    <dgm:pt modelId="{80872606-1EF1-4F81-989C-B6A16E09AC77}">
      <dgm:prSet phldrT="[Text]"/>
      <dgm:spPr/>
      <dgm:t>
        <a:bodyPr/>
        <a:lstStyle/>
        <a:p>
          <a:r>
            <a:rPr lang="mr-IN" b="1" dirty="0">
              <a:latin typeface="Kokila" panose="020B0604020202020204" pitchFamily="34" charset="0"/>
              <a:cs typeface="Kokila" panose="020B0604020202020204" pitchFamily="34" charset="0"/>
            </a:rPr>
            <a:t>नवे कर प्रस्ताव , बदल </a:t>
          </a:r>
          <a:endParaRPr lang="en-IN" b="1" dirty="0">
            <a:latin typeface="Kokila" panose="020B0604020202020204" pitchFamily="34" charset="0"/>
            <a:cs typeface="Kokila" panose="020B0604020202020204" pitchFamily="34" charset="0"/>
          </a:endParaRPr>
        </a:p>
      </dgm:t>
    </dgm:pt>
    <dgm:pt modelId="{F7F434B2-8E2A-4B6F-86AB-641F51736F16}" type="parTrans" cxnId="{4E4C442B-92F4-48F2-9E1E-8F9D52727C62}">
      <dgm:prSet/>
      <dgm:spPr/>
      <dgm:t>
        <a:bodyPr/>
        <a:lstStyle/>
        <a:p>
          <a:endParaRPr lang="en-IN" b="1">
            <a:latin typeface="Kokila" panose="020B0604020202020204" pitchFamily="34" charset="0"/>
            <a:cs typeface="Kokila" panose="020B0604020202020204" pitchFamily="34" charset="0"/>
          </a:endParaRPr>
        </a:p>
      </dgm:t>
    </dgm:pt>
    <dgm:pt modelId="{B58F060A-EE1F-42B4-AF2F-F253A32ABBCE}" type="sibTrans" cxnId="{4E4C442B-92F4-48F2-9E1E-8F9D52727C62}">
      <dgm:prSet/>
      <dgm:spPr/>
      <dgm:t>
        <a:bodyPr/>
        <a:lstStyle/>
        <a:p>
          <a:endParaRPr lang="en-IN" b="1">
            <a:latin typeface="Kokila" panose="020B0604020202020204" pitchFamily="34" charset="0"/>
            <a:cs typeface="Kokila" panose="020B0604020202020204" pitchFamily="34" charset="0"/>
          </a:endParaRPr>
        </a:p>
      </dgm:t>
    </dgm:pt>
    <dgm:pt modelId="{1CA162FA-6BCB-4096-9C18-303D354C1B37}">
      <dgm:prSet phldrT="[Text]"/>
      <dgm:spPr/>
      <dgm:t>
        <a:bodyPr/>
        <a:lstStyle/>
        <a:p>
          <a:r>
            <a:rPr lang="mr-IN" b="1" dirty="0">
              <a:latin typeface="Kokila" panose="020B0604020202020204" pitchFamily="34" charset="0"/>
              <a:cs typeface="Kokila" panose="020B0604020202020204" pitchFamily="34" charset="0"/>
            </a:rPr>
            <a:t>घोषणा </a:t>
          </a:r>
          <a:endParaRPr lang="en-IN" b="1" dirty="0">
            <a:latin typeface="Kokila" panose="020B0604020202020204" pitchFamily="34" charset="0"/>
            <a:cs typeface="Kokila" panose="020B0604020202020204" pitchFamily="34" charset="0"/>
          </a:endParaRPr>
        </a:p>
      </dgm:t>
    </dgm:pt>
    <dgm:pt modelId="{C0FF31BF-FC61-49C4-8F2D-B7E310FF784B}" type="parTrans" cxnId="{CA14046B-4F50-484E-8D87-750B3A744FBF}">
      <dgm:prSet/>
      <dgm:spPr/>
      <dgm:t>
        <a:bodyPr/>
        <a:lstStyle/>
        <a:p>
          <a:endParaRPr lang="en-IN" b="1">
            <a:latin typeface="Kokila" panose="020B0604020202020204" pitchFamily="34" charset="0"/>
            <a:cs typeface="Kokila" panose="020B0604020202020204" pitchFamily="34" charset="0"/>
          </a:endParaRPr>
        </a:p>
      </dgm:t>
    </dgm:pt>
    <dgm:pt modelId="{BB40D74C-1395-4106-850A-72C097E6A623}" type="sibTrans" cxnId="{CA14046B-4F50-484E-8D87-750B3A744FBF}">
      <dgm:prSet/>
      <dgm:spPr/>
      <dgm:t>
        <a:bodyPr/>
        <a:lstStyle/>
        <a:p>
          <a:endParaRPr lang="en-IN" b="1">
            <a:latin typeface="Kokila" panose="020B0604020202020204" pitchFamily="34" charset="0"/>
            <a:cs typeface="Kokila" panose="020B0604020202020204" pitchFamily="34" charset="0"/>
          </a:endParaRPr>
        </a:p>
      </dgm:t>
    </dgm:pt>
    <dgm:pt modelId="{731216E0-DA0A-42A6-999F-04389A50DF81}">
      <dgm:prSet phldrT="[Text]"/>
      <dgm:spPr/>
      <dgm:t>
        <a:bodyPr/>
        <a:lstStyle/>
        <a:p>
          <a:r>
            <a:rPr lang="mr-IN" b="1" dirty="0">
              <a:latin typeface="Kokila" panose="020B0604020202020204" pitchFamily="34" charset="0"/>
              <a:cs typeface="Kokila" panose="020B0604020202020204" pitchFamily="34" charset="0"/>
            </a:rPr>
            <a:t>प्रतिसाद </a:t>
          </a:r>
          <a:endParaRPr lang="en-IN" b="1" dirty="0">
            <a:latin typeface="Kokila" panose="020B0604020202020204" pitchFamily="34" charset="0"/>
            <a:cs typeface="Kokila" panose="020B0604020202020204" pitchFamily="34" charset="0"/>
          </a:endParaRPr>
        </a:p>
      </dgm:t>
    </dgm:pt>
    <dgm:pt modelId="{3683BC37-7780-4334-9C84-26E8CD9EC5F2}" type="parTrans" cxnId="{5BC058F9-2F96-48CC-88A4-A8ACFB661FB9}">
      <dgm:prSet/>
      <dgm:spPr/>
      <dgm:t>
        <a:bodyPr/>
        <a:lstStyle/>
        <a:p>
          <a:endParaRPr lang="en-IN" b="1">
            <a:latin typeface="Kokila" panose="020B0604020202020204" pitchFamily="34" charset="0"/>
            <a:cs typeface="Kokila" panose="020B0604020202020204" pitchFamily="34" charset="0"/>
          </a:endParaRPr>
        </a:p>
      </dgm:t>
    </dgm:pt>
    <dgm:pt modelId="{AC4980B7-8DEA-48A7-BCB9-D43B0CA0780B}" type="sibTrans" cxnId="{5BC058F9-2F96-48CC-88A4-A8ACFB661FB9}">
      <dgm:prSet/>
      <dgm:spPr/>
      <dgm:t>
        <a:bodyPr/>
        <a:lstStyle/>
        <a:p>
          <a:endParaRPr lang="en-IN" b="1">
            <a:latin typeface="Kokila" panose="020B0604020202020204" pitchFamily="34" charset="0"/>
            <a:cs typeface="Kokila" panose="020B0604020202020204" pitchFamily="34" charset="0"/>
          </a:endParaRPr>
        </a:p>
      </dgm:t>
    </dgm:pt>
    <dgm:pt modelId="{B5CA130C-6E8F-465A-AEFB-C21509BF10D6}" type="pres">
      <dgm:prSet presAssocID="{D32678D0-27C8-4731-A5E3-D8FA192D3049}" presName="Name0" presStyleCnt="0">
        <dgm:presLayoutVars>
          <dgm:chMax val="1"/>
          <dgm:chPref val="1"/>
          <dgm:dir/>
          <dgm:animOne val="branch"/>
          <dgm:animLvl val="lvl"/>
        </dgm:presLayoutVars>
      </dgm:prSet>
      <dgm:spPr/>
    </dgm:pt>
    <dgm:pt modelId="{4256058C-824A-4867-AD68-997CEE523202}" type="pres">
      <dgm:prSet presAssocID="{7EA686B9-3C55-4358-9963-C9A7C526B666}" presName="Parent" presStyleLbl="node0" presStyleIdx="0" presStyleCnt="1">
        <dgm:presLayoutVars>
          <dgm:chMax val="6"/>
          <dgm:chPref val="6"/>
        </dgm:presLayoutVars>
      </dgm:prSet>
      <dgm:spPr/>
    </dgm:pt>
    <dgm:pt modelId="{6A556594-5354-4F88-80E3-E68325205770}" type="pres">
      <dgm:prSet presAssocID="{5AB4D9F1-C86E-45CE-95A3-AB7109BABD3C}" presName="Accent1" presStyleCnt="0"/>
      <dgm:spPr/>
    </dgm:pt>
    <dgm:pt modelId="{89394AAB-EAD8-4B62-BA71-7FAE905CEA31}" type="pres">
      <dgm:prSet presAssocID="{5AB4D9F1-C86E-45CE-95A3-AB7109BABD3C}" presName="Accent" presStyleLbl="bgShp" presStyleIdx="0" presStyleCnt="6"/>
      <dgm:spPr/>
    </dgm:pt>
    <dgm:pt modelId="{A3D13E7C-95C2-4FE0-96FF-C2D7178F2C8F}" type="pres">
      <dgm:prSet presAssocID="{5AB4D9F1-C86E-45CE-95A3-AB7109BABD3C}" presName="Child1" presStyleLbl="node1" presStyleIdx="0" presStyleCnt="6">
        <dgm:presLayoutVars>
          <dgm:chMax val="0"/>
          <dgm:chPref val="0"/>
          <dgm:bulletEnabled val="1"/>
        </dgm:presLayoutVars>
      </dgm:prSet>
      <dgm:spPr/>
    </dgm:pt>
    <dgm:pt modelId="{C698A7B6-1CE6-430C-A2AA-3EAFA69F5A44}" type="pres">
      <dgm:prSet presAssocID="{A6E53993-490C-46AA-9E61-D8C7AC13D7F5}" presName="Accent2" presStyleCnt="0"/>
      <dgm:spPr/>
    </dgm:pt>
    <dgm:pt modelId="{13697C6B-7C1A-4D8F-840A-75F0483B628D}" type="pres">
      <dgm:prSet presAssocID="{A6E53993-490C-46AA-9E61-D8C7AC13D7F5}" presName="Accent" presStyleLbl="bgShp" presStyleIdx="1" presStyleCnt="6"/>
      <dgm:spPr/>
    </dgm:pt>
    <dgm:pt modelId="{8E4561BB-6C4C-482F-97CF-9661992FF12C}" type="pres">
      <dgm:prSet presAssocID="{A6E53993-490C-46AA-9E61-D8C7AC13D7F5}" presName="Child2" presStyleLbl="node1" presStyleIdx="1" presStyleCnt="6">
        <dgm:presLayoutVars>
          <dgm:chMax val="0"/>
          <dgm:chPref val="0"/>
          <dgm:bulletEnabled val="1"/>
        </dgm:presLayoutVars>
      </dgm:prSet>
      <dgm:spPr/>
    </dgm:pt>
    <dgm:pt modelId="{971E9D16-2DA0-4D56-BB06-DADDE4E093AE}" type="pres">
      <dgm:prSet presAssocID="{39E6874E-3852-4E33-B3CC-FDF191837F30}" presName="Accent3" presStyleCnt="0"/>
      <dgm:spPr/>
    </dgm:pt>
    <dgm:pt modelId="{BE63CE0E-62F2-454A-B9C1-6F7D10D84A78}" type="pres">
      <dgm:prSet presAssocID="{39E6874E-3852-4E33-B3CC-FDF191837F30}" presName="Accent" presStyleLbl="bgShp" presStyleIdx="2" presStyleCnt="6"/>
      <dgm:spPr/>
    </dgm:pt>
    <dgm:pt modelId="{E43C3328-BD60-4D30-A573-52460E172A35}" type="pres">
      <dgm:prSet presAssocID="{39E6874E-3852-4E33-B3CC-FDF191837F30}" presName="Child3" presStyleLbl="node1" presStyleIdx="2" presStyleCnt="6">
        <dgm:presLayoutVars>
          <dgm:chMax val="0"/>
          <dgm:chPref val="0"/>
          <dgm:bulletEnabled val="1"/>
        </dgm:presLayoutVars>
      </dgm:prSet>
      <dgm:spPr/>
    </dgm:pt>
    <dgm:pt modelId="{1A23E7E3-CBA1-4CDF-9450-7224BEAF3EBD}" type="pres">
      <dgm:prSet presAssocID="{80872606-1EF1-4F81-989C-B6A16E09AC77}" presName="Accent4" presStyleCnt="0"/>
      <dgm:spPr/>
    </dgm:pt>
    <dgm:pt modelId="{E121C39A-C802-4509-AE58-A3B4CDB66B3F}" type="pres">
      <dgm:prSet presAssocID="{80872606-1EF1-4F81-989C-B6A16E09AC77}" presName="Accent" presStyleLbl="bgShp" presStyleIdx="3" presStyleCnt="6"/>
      <dgm:spPr/>
    </dgm:pt>
    <dgm:pt modelId="{E50BD637-6707-4BFA-851D-488FA3EE5458}" type="pres">
      <dgm:prSet presAssocID="{80872606-1EF1-4F81-989C-B6A16E09AC77}" presName="Child4" presStyleLbl="node1" presStyleIdx="3" presStyleCnt="6">
        <dgm:presLayoutVars>
          <dgm:chMax val="0"/>
          <dgm:chPref val="0"/>
          <dgm:bulletEnabled val="1"/>
        </dgm:presLayoutVars>
      </dgm:prSet>
      <dgm:spPr/>
    </dgm:pt>
    <dgm:pt modelId="{591B66F4-CCC0-48F8-9AF6-5E9B8B68538C}" type="pres">
      <dgm:prSet presAssocID="{1CA162FA-6BCB-4096-9C18-303D354C1B37}" presName="Accent5" presStyleCnt="0"/>
      <dgm:spPr/>
    </dgm:pt>
    <dgm:pt modelId="{63C863C4-5DCC-4AD4-9102-A5CDDF246091}" type="pres">
      <dgm:prSet presAssocID="{1CA162FA-6BCB-4096-9C18-303D354C1B37}" presName="Accent" presStyleLbl="bgShp" presStyleIdx="4" presStyleCnt="6"/>
      <dgm:spPr/>
    </dgm:pt>
    <dgm:pt modelId="{9A1107F1-36F9-4781-82DA-B7317E82464D}" type="pres">
      <dgm:prSet presAssocID="{1CA162FA-6BCB-4096-9C18-303D354C1B37}" presName="Child5" presStyleLbl="node1" presStyleIdx="4" presStyleCnt="6">
        <dgm:presLayoutVars>
          <dgm:chMax val="0"/>
          <dgm:chPref val="0"/>
          <dgm:bulletEnabled val="1"/>
        </dgm:presLayoutVars>
      </dgm:prSet>
      <dgm:spPr/>
    </dgm:pt>
    <dgm:pt modelId="{F6034A5A-51CC-4792-AAAA-E03507074C75}" type="pres">
      <dgm:prSet presAssocID="{731216E0-DA0A-42A6-999F-04389A50DF81}" presName="Accent6" presStyleCnt="0"/>
      <dgm:spPr/>
    </dgm:pt>
    <dgm:pt modelId="{583C935D-B47C-461A-86C5-8400D6A86D55}" type="pres">
      <dgm:prSet presAssocID="{731216E0-DA0A-42A6-999F-04389A50DF81}" presName="Accent" presStyleLbl="bgShp" presStyleIdx="5" presStyleCnt="6"/>
      <dgm:spPr/>
    </dgm:pt>
    <dgm:pt modelId="{3ECD2DDE-2102-4CB9-8B11-A1D216697374}" type="pres">
      <dgm:prSet presAssocID="{731216E0-DA0A-42A6-999F-04389A50DF81}" presName="Child6" presStyleLbl="node1" presStyleIdx="5" presStyleCnt="6">
        <dgm:presLayoutVars>
          <dgm:chMax val="0"/>
          <dgm:chPref val="0"/>
          <dgm:bulletEnabled val="1"/>
        </dgm:presLayoutVars>
      </dgm:prSet>
      <dgm:spPr/>
    </dgm:pt>
  </dgm:ptLst>
  <dgm:cxnLst>
    <dgm:cxn modelId="{B837B122-CB4F-4C0A-A0FA-430F634AD6C5}" type="presOf" srcId="{1CA162FA-6BCB-4096-9C18-303D354C1B37}" destId="{9A1107F1-36F9-4781-82DA-B7317E82464D}" srcOrd="0" destOrd="0" presId="urn:microsoft.com/office/officeart/2011/layout/HexagonRadial"/>
    <dgm:cxn modelId="{D1A9022A-524D-435C-9324-023666206EC6}" type="presOf" srcId="{7EA686B9-3C55-4358-9963-C9A7C526B666}" destId="{4256058C-824A-4867-AD68-997CEE523202}" srcOrd="0" destOrd="0" presId="urn:microsoft.com/office/officeart/2011/layout/HexagonRadial"/>
    <dgm:cxn modelId="{4E4C442B-92F4-48F2-9E1E-8F9D52727C62}" srcId="{7EA686B9-3C55-4358-9963-C9A7C526B666}" destId="{80872606-1EF1-4F81-989C-B6A16E09AC77}" srcOrd="3" destOrd="0" parTransId="{F7F434B2-8E2A-4B6F-86AB-641F51736F16}" sibTransId="{B58F060A-EE1F-42B4-AF2F-F253A32ABBCE}"/>
    <dgm:cxn modelId="{431BFB2B-BE27-445D-9C53-5D51084C285D}" type="presOf" srcId="{39E6874E-3852-4E33-B3CC-FDF191837F30}" destId="{E43C3328-BD60-4D30-A573-52460E172A35}" srcOrd="0" destOrd="0" presId="urn:microsoft.com/office/officeart/2011/layout/HexagonRadial"/>
    <dgm:cxn modelId="{422C6239-7EC8-4CCE-B7D2-A7D2F7A2CAF2}" srcId="{7EA686B9-3C55-4358-9963-C9A7C526B666}" destId="{5AB4D9F1-C86E-45CE-95A3-AB7109BABD3C}" srcOrd="0" destOrd="0" parTransId="{3BF98FEA-6100-4EE0-87E6-FD295A3C857B}" sibTransId="{3C7D4E5F-B5F0-4786-B97C-22089E5997BC}"/>
    <dgm:cxn modelId="{6DA6C65F-30CA-4F28-B958-6F595B28B770}" type="presOf" srcId="{5AB4D9F1-C86E-45CE-95A3-AB7109BABD3C}" destId="{A3D13E7C-95C2-4FE0-96FF-C2D7178F2C8F}" srcOrd="0" destOrd="0" presId="urn:microsoft.com/office/officeart/2011/layout/HexagonRadial"/>
    <dgm:cxn modelId="{CA14046B-4F50-484E-8D87-750B3A744FBF}" srcId="{7EA686B9-3C55-4358-9963-C9A7C526B666}" destId="{1CA162FA-6BCB-4096-9C18-303D354C1B37}" srcOrd="4" destOrd="0" parTransId="{C0FF31BF-FC61-49C4-8F2D-B7E310FF784B}" sibTransId="{BB40D74C-1395-4106-850A-72C097E6A623}"/>
    <dgm:cxn modelId="{68649E56-C879-4CEA-BD80-01D011925DB1}" srcId="{D32678D0-27C8-4731-A5E3-D8FA192D3049}" destId="{7EA686B9-3C55-4358-9963-C9A7C526B666}" srcOrd="0" destOrd="0" parTransId="{25A1F51F-E4FD-4A20-89DD-8A4547E70CB1}" sibTransId="{80EE0C8A-7ECA-4316-A993-D4B7356A5FC0}"/>
    <dgm:cxn modelId="{EC61C677-FF4B-4638-9CA7-84B0B995F725}" srcId="{7EA686B9-3C55-4358-9963-C9A7C526B666}" destId="{A6E53993-490C-46AA-9E61-D8C7AC13D7F5}" srcOrd="1" destOrd="0" parTransId="{784636C7-B164-41CC-894D-55BBD76DA342}" sibTransId="{1E6CF589-CE3C-4AD1-8DAA-080ED471F14B}"/>
    <dgm:cxn modelId="{711C0558-EE6D-41C1-8B2D-B1712106BD2A}" type="presOf" srcId="{D32678D0-27C8-4731-A5E3-D8FA192D3049}" destId="{B5CA130C-6E8F-465A-AEFB-C21509BF10D6}" srcOrd="0" destOrd="0" presId="urn:microsoft.com/office/officeart/2011/layout/HexagonRadial"/>
    <dgm:cxn modelId="{8F811188-C27E-45BD-A6DF-6A21E7481CF7}" srcId="{7EA686B9-3C55-4358-9963-C9A7C526B666}" destId="{39E6874E-3852-4E33-B3CC-FDF191837F30}" srcOrd="2" destOrd="0" parTransId="{ECEA119A-30CC-46A1-8A0F-B3DEB7332073}" sibTransId="{E8973766-32E1-4100-A137-99F069EE8F83}"/>
    <dgm:cxn modelId="{29A2708E-7AC5-441E-B303-0DA9A3308852}" type="presOf" srcId="{731216E0-DA0A-42A6-999F-04389A50DF81}" destId="{3ECD2DDE-2102-4CB9-8B11-A1D216697374}" srcOrd="0" destOrd="0" presId="urn:microsoft.com/office/officeart/2011/layout/HexagonRadial"/>
    <dgm:cxn modelId="{8CB753EC-E226-4AD5-A3AB-282BECCBC129}" type="presOf" srcId="{80872606-1EF1-4F81-989C-B6A16E09AC77}" destId="{E50BD637-6707-4BFA-851D-488FA3EE5458}" srcOrd="0" destOrd="0" presId="urn:microsoft.com/office/officeart/2011/layout/HexagonRadial"/>
    <dgm:cxn modelId="{5BC058F9-2F96-48CC-88A4-A8ACFB661FB9}" srcId="{7EA686B9-3C55-4358-9963-C9A7C526B666}" destId="{731216E0-DA0A-42A6-999F-04389A50DF81}" srcOrd="5" destOrd="0" parTransId="{3683BC37-7780-4334-9C84-26E8CD9EC5F2}" sibTransId="{AC4980B7-8DEA-48A7-BCB9-D43B0CA0780B}"/>
    <dgm:cxn modelId="{C4F675FC-B53B-4CCB-94F3-75EE84D559E5}" type="presOf" srcId="{A6E53993-490C-46AA-9E61-D8C7AC13D7F5}" destId="{8E4561BB-6C4C-482F-97CF-9661992FF12C}" srcOrd="0" destOrd="0" presId="urn:microsoft.com/office/officeart/2011/layout/HexagonRadial"/>
    <dgm:cxn modelId="{7F2BA02E-0D97-443F-A0A1-19392DA3729B}" type="presParOf" srcId="{B5CA130C-6E8F-465A-AEFB-C21509BF10D6}" destId="{4256058C-824A-4867-AD68-997CEE523202}" srcOrd="0" destOrd="0" presId="urn:microsoft.com/office/officeart/2011/layout/HexagonRadial"/>
    <dgm:cxn modelId="{48A26695-7F62-44FA-8556-E13451A746BF}" type="presParOf" srcId="{B5CA130C-6E8F-465A-AEFB-C21509BF10D6}" destId="{6A556594-5354-4F88-80E3-E68325205770}" srcOrd="1" destOrd="0" presId="urn:microsoft.com/office/officeart/2011/layout/HexagonRadial"/>
    <dgm:cxn modelId="{828EF0C1-964A-4D93-BDEB-B06801436539}" type="presParOf" srcId="{6A556594-5354-4F88-80E3-E68325205770}" destId="{89394AAB-EAD8-4B62-BA71-7FAE905CEA31}" srcOrd="0" destOrd="0" presId="urn:microsoft.com/office/officeart/2011/layout/HexagonRadial"/>
    <dgm:cxn modelId="{0A8D8FB1-C072-4299-8557-220971899100}" type="presParOf" srcId="{B5CA130C-6E8F-465A-AEFB-C21509BF10D6}" destId="{A3D13E7C-95C2-4FE0-96FF-C2D7178F2C8F}" srcOrd="2" destOrd="0" presId="urn:microsoft.com/office/officeart/2011/layout/HexagonRadial"/>
    <dgm:cxn modelId="{0BEBDC96-C291-47C0-9770-D49C0FEB15CE}" type="presParOf" srcId="{B5CA130C-6E8F-465A-AEFB-C21509BF10D6}" destId="{C698A7B6-1CE6-430C-A2AA-3EAFA69F5A44}" srcOrd="3" destOrd="0" presId="urn:microsoft.com/office/officeart/2011/layout/HexagonRadial"/>
    <dgm:cxn modelId="{A7E635CC-9158-4F45-A27E-92B1E681C50E}" type="presParOf" srcId="{C698A7B6-1CE6-430C-A2AA-3EAFA69F5A44}" destId="{13697C6B-7C1A-4D8F-840A-75F0483B628D}" srcOrd="0" destOrd="0" presId="urn:microsoft.com/office/officeart/2011/layout/HexagonRadial"/>
    <dgm:cxn modelId="{0D3D2179-4687-4CDF-A0A9-C60678C5A2B3}" type="presParOf" srcId="{B5CA130C-6E8F-465A-AEFB-C21509BF10D6}" destId="{8E4561BB-6C4C-482F-97CF-9661992FF12C}" srcOrd="4" destOrd="0" presId="urn:microsoft.com/office/officeart/2011/layout/HexagonRadial"/>
    <dgm:cxn modelId="{1E4D08CC-DAFE-4321-BD15-69F3B776CED8}" type="presParOf" srcId="{B5CA130C-6E8F-465A-AEFB-C21509BF10D6}" destId="{971E9D16-2DA0-4D56-BB06-DADDE4E093AE}" srcOrd="5" destOrd="0" presId="urn:microsoft.com/office/officeart/2011/layout/HexagonRadial"/>
    <dgm:cxn modelId="{D6AB34DA-78FE-4118-8D13-8784556A11C2}" type="presParOf" srcId="{971E9D16-2DA0-4D56-BB06-DADDE4E093AE}" destId="{BE63CE0E-62F2-454A-B9C1-6F7D10D84A78}" srcOrd="0" destOrd="0" presId="urn:microsoft.com/office/officeart/2011/layout/HexagonRadial"/>
    <dgm:cxn modelId="{7DB51994-49F2-4649-A1A5-C7FB8A667337}" type="presParOf" srcId="{B5CA130C-6E8F-465A-AEFB-C21509BF10D6}" destId="{E43C3328-BD60-4D30-A573-52460E172A35}" srcOrd="6" destOrd="0" presId="urn:microsoft.com/office/officeart/2011/layout/HexagonRadial"/>
    <dgm:cxn modelId="{A5A97506-CF4C-4DFF-9635-C81307AC2581}" type="presParOf" srcId="{B5CA130C-6E8F-465A-AEFB-C21509BF10D6}" destId="{1A23E7E3-CBA1-4CDF-9450-7224BEAF3EBD}" srcOrd="7" destOrd="0" presId="urn:microsoft.com/office/officeart/2011/layout/HexagonRadial"/>
    <dgm:cxn modelId="{2D860F36-969D-42C2-810E-69DFD8C5D67C}" type="presParOf" srcId="{1A23E7E3-CBA1-4CDF-9450-7224BEAF3EBD}" destId="{E121C39A-C802-4509-AE58-A3B4CDB66B3F}" srcOrd="0" destOrd="0" presId="urn:microsoft.com/office/officeart/2011/layout/HexagonRadial"/>
    <dgm:cxn modelId="{E385A663-B738-4C50-A1AF-7381F881CA40}" type="presParOf" srcId="{B5CA130C-6E8F-465A-AEFB-C21509BF10D6}" destId="{E50BD637-6707-4BFA-851D-488FA3EE5458}" srcOrd="8" destOrd="0" presId="urn:microsoft.com/office/officeart/2011/layout/HexagonRadial"/>
    <dgm:cxn modelId="{3F9BE5ED-FFD8-4010-81CA-9066B411C811}" type="presParOf" srcId="{B5CA130C-6E8F-465A-AEFB-C21509BF10D6}" destId="{591B66F4-CCC0-48F8-9AF6-5E9B8B68538C}" srcOrd="9" destOrd="0" presId="urn:microsoft.com/office/officeart/2011/layout/HexagonRadial"/>
    <dgm:cxn modelId="{E35B11C0-E873-41D8-B328-13D9A4E086CA}" type="presParOf" srcId="{591B66F4-CCC0-48F8-9AF6-5E9B8B68538C}" destId="{63C863C4-5DCC-4AD4-9102-A5CDDF246091}" srcOrd="0" destOrd="0" presId="urn:microsoft.com/office/officeart/2011/layout/HexagonRadial"/>
    <dgm:cxn modelId="{9A561B2D-E402-43F7-83EF-D4A8F2426011}" type="presParOf" srcId="{B5CA130C-6E8F-465A-AEFB-C21509BF10D6}" destId="{9A1107F1-36F9-4781-82DA-B7317E82464D}" srcOrd="10" destOrd="0" presId="urn:microsoft.com/office/officeart/2011/layout/HexagonRadial"/>
    <dgm:cxn modelId="{6B04B7D7-6336-4F04-A59A-A6C9B88F887E}" type="presParOf" srcId="{B5CA130C-6E8F-465A-AEFB-C21509BF10D6}" destId="{F6034A5A-51CC-4792-AAAA-E03507074C75}" srcOrd="11" destOrd="0" presId="urn:microsoft.com/office/officeart/2011/layout/HexagonRadial"/>
    <dgm:cxn modelId="{CF0F3139-BE96-4FDF-904E-D4667CDF0D40}" type="presParOf" srcId="{F6034A5A-51CC-4792-AAAA-E03507074C75}" destId="{583C935D-B47C-461A-86C5-8400D6A86D55}" srcOrd="0" destOrd="0" presId="urn:microsoft.com/office/officeart/2011/layout/HexagonRadial"/>
    <dgm:cxn modelId="{FBF38140-ED8C-42FC-98EC-9E7DB66BA34D}" type="presParOf" srcId="{B5CA130C-6E8F-465A-AEFB-C21509BF10D6}" destId="{3ECD2DDE-2102-4CB9-8B11-A1D216697374}" srcOrd="12" destOrd="0" presId="urn:microsoft.com/office/officeart/2011/layout/HexagonRadial"/>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11C18D-4EFD-4DC1-B769-8154771609A0}" type="doc">
      <dgm:prSet loTypeId="urn:microsoft.com/office/officeart/2008/layout/HorizontalMultiLevelHierarchy" loCatId="hierarchy" qsTypeId="urn:microsoft.com/office/officeart/2005/8/quickstyle/3d5" qsCatId="3D" csTypeId="urn:microsoft.com/office/officeart/2005/8/colors/colorful3" csCatId="colorful" phldr="1"/>
      <dgm:spPr/>
      <dgm:t>
        <a:bodyPr/>
        <a:lstStyle/>
        <a:p>
          <a:endParaRPr lang="en-IN"/>
        </a:p>
      </dgm:t>
    </dgm:pt>
    <dgm:pt modelId="{3E71C40C-590D-435A-97C4-75293E403CF0}">
      <dgm:prSet phldrT="[Text]"/>
      <dgm:spPr/>
      <dgm:t>
        <a:bodyPr/>
        <a:lstStyle/>
        <a:p>
          <a:r>
            <a:rPr lang="en-US" dirty="0"/>
            <a:t>President of India </a:t>
          </a:r>
          <a:endParaRPr lang="en-IN" dirty="0"/>
        </a:p>
      </dgm:t>
    </dgm:pt>
    <dgm:pt modelId="{5A4BE9C7-416C-44AE-9401-808AADCD4A3B}" type="parTrans" cxnId="{F68B51EB-4D63-4098-A020-EA7953008613}">
      <dgm:prSet/>
      <dgm:spPr/>
      <dgm:t>
        <a:bodyPr/>
        <a:lstStyle/>
        <a:p>
          <a:endParaRPr lang="en-IN"/>
        </a:p>
      </dgm:t>
    </dgm:pt>
    <dgm:pt modelId="{A275A7E9-4615-4C2F-A079-510B710C6049}" type="sibTrans" cxnId="{F68B51EB-4D63-4098-A020-EA7953008613}">
      <dgm:prSet/>
      <dgm:spPr/>
      <dgm:t>
        <a:bodyPr/>
        <a:lstStyle/>
        <a:p>
          <a:endParaRPr lang="en-IN"/>
        </a:p>
      </dgm:t>
    </dgm:pt>
    <dgm:pt modelId="{C496427F-B154-4FBF-9CF3-65502645A1DC}">
      <dgm:prSet phldrT="[Text]"/>
      <dgm:spPr/>
      <dgm:t>
        <a:bodyPr/>
        <a:lstStyle/>
        <a:p>
          <a:r>
            <a:rPr lang="en-US" dirty="0"/>
            <a:t>Economic Survey</a:t>
          </a:r>
          <a:endParaRPr lang="en-IN" dirty="0"/>
        </a:p>
      </dgm:t>
    </dgm:pt>
    <dgm:pt modelId="{E12DE653-4CF7-4A76-A29C-9DEBC6CEA258}" type="parTrans" cxnId="{109BC193-6996-4196-8907-537238CA5C9F}">
      <dgm:prSet/>
      <dgm:spPr/>
      <dgm:t>
        <a:bodyPr/>
        <a:lstStyle/>
        <a:p>
          <a:endParaRPr lang="en-IN"/>
        </a:p>
      </dgm:t>
    </dgm:pt>
    <dgm:pt modelId="{7085E2E9-CB0A-432B-8A3E-5E36EE059A63}" type="sibTrans" cxnId="{109BC193-6996-4196-8907-537238CA5C9F}">
      <dgm:prSet/>
      <dgm:spPr/>
      <dgm:t>
        <a:bodyPr/>
        <a:lstStyle/>
        <a:p>
          <a:endParaRPr lang="en-IN"/>
        </a:p>
      </dgm:t>
    </dgm:pt>
    <dgm:pt modelId="{72E44C83-3170-474E-AF86-80DE92A411D1}">
      <dgm:prSet phldrT="[Text]"/>
      <dgm:spPr/>
      <dgm:t>
        <a:bodyPr/>
        <a:lstStyle/>
        <a:p>
          <a:r>
            <a:rPr lang="en-US" dirty="0"/>
            <a:t>Union Finance Budget 2024-25</a:t>
          </a:r>
          <a:endParaRPr lang="en-IN" dirty="0"/>
        </a:p>
      </dgm:t>
    </dgm:pt>
    <dgm:pt modelId="{8C7AB9A5-2792-4A77-ADB5-FCA8B45D5A23}" type="parTrans" cxnId="{E83BFE5D-3CCA-4EE5-884D-C08A2B524E05}">
      <dgm:prSet/>
      <dgm:spPr/>
      <dgm:t>
        <a:bodyPr/>
        <a:lstStyle/>
        <a:p>
          <a:endParaRPr lang="en-IN"/>
        </a:p>
      </dgm:t>
    </dgm:pt>
    <dgm:pt modelId="{F52AACCA-55C9-4137-9297-8F5CFDD09AF2}" type="sibTrans" cxnId="{E83BFE5D-3CCA-4EE5-884D-C08A2B524E05}">
      <dgm:prSet/>
      <dgm:spPr/>
      <dgm:t>
        <a:bodyPr/>
        <a:lstStyle/>
        <a:p>
          <a:endParaRPr lang="en-IN"/>
        </a:p>
      </dgm:t>
    </dgm:pt>
    <dgm:pt modelId="{380D05C2-212E-40BC-985E-389D85A37CF7}">
      <dgm:prSet/>
      <dgm:spPr/>
      <dgm:t>
        <a:bodyPr/>
        <a:lstStyle/>
        <a:p>
          <a:r>
            <a:rPr lang="en-US" dirty="0"/>
            <a:t>By Eco. Adviser </a:t>
          </a:r>
          <a:endParaRPr lang="en-IN" dirty="0"/>
        </a:p>
      </dgm:t>
    </dgm:pt>
    <dgm:pt modelId="{3C947C0D-6980-46A0-80DF-969BE2C8145B}" type="parTrans" cxnId="{FD78CC66-835F-47B8-9CB3-820D8EDB36BC}">
      <dgm:prSet/>
      <dgm:spPr/>
      <dgm:t>
        <a:bodyPr/>
        <a:lstStyle/>
        <a:p>
          <a:endParaRPr lang="en-IN"/>
        </a:p>
      </dgm:t>
    </dgm:pt>
    <dgm:pt modelId="{DA514800-B3A2-4FEA-8C19-718FAD0CAF5A}" type="sibTrans" cxnId="{FD78CC66-835F-47B8-9CB3-820D8EDB36BC}">
      <dgm:prSet/>
      <dgm:spPr/>
      <dgm:t>
        <a:bodyPr/>
        <a:lstStyle/>
        <a:p>
          <a:endParaRPr lang="en-IN"/>
        </a:p>
      </dgm:t>
    </dgm:pt>
    <dgm:pt modelId="{FE746C5B-E9EC-4CDE-9729-2EF6C67F62DB}">
      <dgm:prSet/>
      <dgm:spPr/>
      <dgm:t>
        <a:bodyPr/>
        <a:lstStyle/>
        <a:p>
          <a:r>
            <a:rPr lang="en-US" dirty="0"/>
            <a:t>UFM in Lok Sabha on 23</a:t>
          </a:r>
          <a:r>
            <a:rPr lang="en-US" baseline="30000" dirty="0"/>
            <a:t>rd</a:t>
          </a:r>
          <a:r>
            <a:rPr lang="en-US" dirty="0"/>
            <a:t>  July  </a:t>
          </a:r>
          <a:endParaRPr lang="en-IN" dirty="0"/>
        </a:p>
      </dgm:t>
    </dgm:pt>
    <dgm:pt modelId="{3A8DB01A-40E1-4AC9-B1DF-BB888AF54C45}" type="parTrans" cxnId="{70558C4D-3323-41E5-A016-84A580513798}">
      <dgm:prSet/>
      <dgm:spPr/>
      <dgm:t>
        <a:bodyPr/>
        <a:lstStyle/>
        <a:p>
          <a:endParaRPr lang="en-IN"/>
        </a:p>
      </dgm:t>
    </dgm:pt>
    <dgm:pt modelId="{6D78BBEC-27CD-4F96-8677-067E49197D84}" type="sibTrans" cxnId="{70558C4D-3323-41E5-A016-84A580513798}">
      <dgm:prSet/>
      <dgm:spPr/>
      <dgm:t>
        <a:bodyPr/>
        <a:lstStyle/>
        <a:p>
          <a:endParaRPr lang="en-IN"/>
        </a:p>
      </dgm:t>
    </dgm:pt>
    <dgm:pt modelId="{09569CE4-4CDA-4107-BC4D-6406B0266C9C}">
      <dgm:prSet/>
      <dgm:spPr/>
      <dgm:t>
        <a:bodyPr/>
        <a:lstStyle/>
        <a:p>
          <a:r>
            <a:rPr lang="en-US" dirty="0"/>
            <a:t>SFM in Rajya Sabha </a:t>
          </a:r>
          <a:endParaRPr lang="en-IN" dirty="0"/>
        </a:p>
      </dgm:t>
    </dgm:pt>
    <dgm:pt modelId="{136FE88C-7CE5-4C28-970C-DD05081388DF}" type="parTrans" cxnId="{6D84F78A-9226-4AA5-BF46-C7C5642DBBD5}">
      <dgm:prSet/>
      <dgm:spPr/>
      <dgm:t>
        <a:bodyPr/>
        <a:lstStyle/>
        <a:p>
          <a:endParaRPr lang="en-IN"/>
        </a:p>
      </dgm:t>
    </dgm:pt>
    <dgm:pt modelId="{894CE4E1-DEB3-4E86-96AD-D76666325C29}" type="sibTrans" cxnId="{6D84F78A-9226-4AA5-BF46-C7C5642DBBD5}">
      <dgm:prSet/>
      <dgm:spPr/>
      <dgm:t>
        <a:bodyPr/>
        <a:lstStyle/>
        <a:p>
          <a:endParaRPr lang="en-IN"/>
        </a:p>
      </dgm:t>
    </dgm:pt>
    <dgm:pt modelId="{4B853567-56AB-4B30-B785-1DB083C9CD63}">
      <dgm:prSet/>
      <dgm:spPr/>
      <dgm:t>
        <a:bodyPr/>
        <a:lstStyle/>
        <a:p>
          <a:r>
            <a:rPr lang="en-US" dirty="0"/>
            <a:t>UFM in Lok Sabha on 22</a:t>
          </a:r>
          <a:r>
            <a:rPr lang="en-US" baseline="30000" dirty="0"/>
            <a:t>nd</a:t>
          </a:r>
          <a:r>
            <a:rPr lang="en-US" dirty="0"/>
            <a:t> July </a:t>
          </a:r>
          <a:endParaRPr lang="en-IN" dirty="0"/>
        </a:p>
      </dgm:t>
    </dgm:pt>
    <dgm:pt modelId="{17D54DD4-59A7-41BF-9E6B-273FD9C861C6}" type="parTrans" cxnId="{75C776FA-F668-4F69-A25C-DBDF9CC5C572}">
      <dgm:prSet/>
      <dgm:spPr/>
      <dgm:t>
        <a:bodyPr/>
        <a:lstStyle/>
        <a:p>
          <a:endParaRPr lang="en-IN"/>
        </a:p>
      </dgm:t>
    </dgm:pt>
    <dgm:pt modelId="{59B74863-F389-486C-9D4D-6844C74C9D04}" type="sibTrans" cxnId="{75C776FA-F668-4F69-A25C-DBDF9CC5C572}">
      <dgm:prSet/>
      <dgm:spPr/>
      <dgm:t>
        <a:bodyPr/>
        <a:lstStyle/>
        <a:p>
          <a:endParaRPr lang="en-IN"/>
        </a:p>
      </dgm:t>
    </dgm:pt>
    <dgm:pt modelId="{FAC057D9-0C65-4B9A-AFE9-ADB78A7F6EF0}">
      <dgm:prSet/>
      <dgm:spPr/>
      <dgm:t>
        <a:bodyPr/>
        <a:lstStyle/>
        <a:p>
          <a:r>
            <a:rPr lang="en-US" dirty="0"/>
            <a:t>Budget Presentation</a:t>
          </a:r>
          <a:endParaRPr lang="en-IN" dirty="0"/>
        </a:p>
      </dgm:t>
    </dgm:pt>
    <dgm:pt modelId="{7AF99767-3603-407E-B96D-55D9215997A2}" type="parTrans" cxnId="{9D2CD26D-27C0-497F-A280-D0975E7B0ACE}">
      <dgm:prSet/>
      <dgm:spPr/>
      <dgm:t>
        <a:bodyPr/>
        <a:lstStyle/>
        <a:p>
          <a:endParaRPr lang="en-IN"/>
        </a:p>
      </dgm:t>
    </dgm:pt>
    <dgm:pt modelId="{DBC476CB-AB04-4C7E-9C2D-181B988F82BD}" type="sibTrans" cxnId="{9D2CD26D-27C0-497F-A280-D0975E7B0ACE}">
      <dgm:prSet/>
      <dgm:spPr/>
      <dgm:t>
        <a:bodyPr/>
        <a:lstStyle/>
        <a:p>
          <a:endParaRPr lang="en-IN"/>
        </a:p>
      </dgm:t>
    </dgm:pt>
    <dgm:pt modelId="{7D6344DD-4D1C-4650-AE38-E70F8A3078E8}" type="pres">
      <dgm:prSet presAssocID="{0411C18D-4EFD-4DC1-B769-8154771609A0}" presName="Name0" presStyleCnt="0">
        <dgm:presLayoutVars>
          <dgm:chPref val="1"/>
          <dgm:dir/>
          <dgm:animOne val="branch"/>
          <dgm:animLvl val="lvl"/>
          <dgm:resizeHandles val="exact"/>
        </dgm:presLayoutVars>
      </dgm:prSet>
      <dgm:spPr/>
    </dgm:pt>
    <dgm:pt modelId="{B54F9BE5-0B95-4C08-8E13-1DF98817B90D}" type="pres">
      <dgm:prSet presAssocID="{FAC057D9-0C65-4B9A-AFE9-ADB78A7F6EF0}" presName="root1" presStyleCnt="0"/>
      <dgm:spPr/>
    </dgm:pt>
    <dgm:pt modelId="{D3987941-ECA2-4315-90DD-243DC2216AFB}" type="pres">
      <dgm:prSet presAssocID="{FAC057D9-0C65-4B9A-AFE9-ADB78A7F6EF0}" presName="LevelOneTextNode" presStyleLbl="node0" presStyleIdx="0" presStyleCnt="1">
        <dgm:presLayoutVars>
          <dgm:chPref val="3"/>
        </dgm:presLayoutVars>
      </dgm:prSet>
      <dgm:spPr/>
    </dgm:pt>
    <dgm:pt modelId="{346BE0EC-0146-4437-9C7E-90269DBB4913}" type="pres">
      <dgm:prSet presAssocID="{FAC057D9-0C65-4B9A-AFE9-ADB78A7F6EF0}" presName="level2hierChild" presStyleCnt="0"/>
      <dgm:spPr/>
    </dgm:pt>
    <dgm:pt modelId="{8BADCFCB-A1FE-40DC-96D4-3B988BF62C44}" type="pres">
      <dgm:prSet presAssocID="{5A4BE9C7-416C-44AE-9401-808AADCD4A3B}" presName="conn2-1" presStyleLbl="parChTrans1D2" presStyleIdx="0" presStyleCnt="1"/>
      <dgm:spPr/>
    </dgm:pt>
    <dgm:pt modelId="{AF9FB591-5FF3-421E-BE3D-0AE7A1D14B8A}" type="pres">
      <dgm:prSet presAssocID="{5A4BE9C7-416C-44AE-9401-808AADCD4A3B}" presName="connTx" presStyleLbl="parChTrans1D2" presStyleIdx="0" presStyleCnt="1"/>
      <dgm:spPr/>
    </dgm:pt>
    <dgm:pt modelId="{FFFE4BD3-3AE7-471E-B552-DE33D79F5DD5}" type="pres">
      <dgm:prSet presAssocID="{3E71C40C-590D-435A-97C4-75293E403CF0}" presName="root2" presStyleCnt="0"/>
      <dgm:spPr/>
    </dgm:pt>
    <dgm:pt modelId="{D2661A55-C462-47DF-9049-F8DEB8816683}" type="pres">
      <dgm:prSet presAssocID="{3E71C40C-590D-435A-97C4-75293E403CF0}" presName="LevelTwoTextNode" presStyleLbl="node2" presStyleIdx="0" presStyleCnt="1">
        <dgm:presLayoutVars>
          <dgm:chPref val="3"/>
        </dgm:presLayoutVars>
      </dgm:prSet>
      <dgm:spPr/>
    </dgm:pt>
    <dgm:pt modelId="{48796496-270B-462C-84BA-E2F48CAC864D}" type="pres">
      <dgm:prSet presAssocID="{3E71C40C-590D-435A-97C4-75293E403CF0}" presName="level3hierChild" presStyleCnt="0"/>
      <dgm:spPr/>
    </dgm:pt>
    <dgm:pt modelId="{BCDCEDF2-E3BA-46B6-A1CA-C6A39977703D}" type="pres">
      <dgm:prSet presAssocID="{E12DE653-4CF7-4A76-A29C-9DEBC6CEA258}" presName="conn2-1" presStyleLbl="parChTrans1D3" presStyleIdx="0" presStyleCnt="2"/>
      <dgm:spPr/>
    </dgm:pt>
    <dgm:pt modelId="{0E6C8CF7-EE43-4368-90B9-CDA2ECC43C5F}" type="pres">
      <dgm:prSet presAssocID="{E12DE653-4CF7-4A76-A29C-9DEBC6CEA258}" presName="connTx" presStyleLbl="parChTrans1D3" presStyleIdx="0" presStyleCnt="2"/>
      <dgm:spPr/>
    </dgm:pt>
    <dgm:pt modelId="{BD7793D3-1EFF-4F89-AAD1-8121468A1FAA}" type="pres">
      <dgm:prSet presAssocID="{C496427F-B154-4FBF-9CF3-65502645A1DC}" presName="root2" presStyleCnt="0"/>
      <dgm:spPr/>
    </dgm:pt>
    <dgm:pt modelId="{63BBB7F1-DC18-49E8-B208-591E404F87C9}" type="pres">
      <dgm:prSet presAssocID="{C496427F-B154-4FBF-9CF3-65502645A1DC}" presName="LevelTwoTextNode" presStyleLbl="node3" presStyleIdx="0" presStyleCnt="2">
        <dgm:presLayoutVars>
          <dgm:chPref val="3"/>
        </dgm:presLayoutVars>
      </dgm:prSet>
      <dgm:spPr/>
    </dgm:pt>
    <dgm:pt modelId="{39564913-7897-4052-BB03-09B093DDD1DA}" type="pres">
      <dgm:prSet presAssocID="{C496427F-B154-4FBF-9CF3-65502645A1DC}" presName="level3hierChild" presStyleCnt="0"/>
      <dgm:spPr/>
    </dgm:pt>
    <dgm:pt modelId="{96C7A748-25B8-4AFA-9E11-A046184E64EB}" type="pres">
      <dgm:prSet presAssocID="{3C947C0D-6980-46A0-80DF-969BE2C8145B}" presName="conn2-1" presStyleLbl="parChTrans1D4" presStyleIdx="0" presStyleCnt="4"/>
      <dgm:spPr/>
    </dgm:pt>
    <dgm:pt modelId="{1414BBBE-AF1E-4EF1-BDA7-1CE01EEAC162}" type="pres">
      <dgm:prSet presAssocID="{3C947C0D-6980-46A0-80DF-969BE2C8145B}" presName="connTx" presStyleLbl="parChTrans1D4" presStyleIdx="0" presStyleCnt="4"/>
      <dgm:spPr/>
    </dgm:pt>
    <dgm:pt modelId="{411357F6-A4B1-43B2-AFF0-52F9F3DEC150}" type="pres">
      <dgm:prSet presAssocID="{380D05C2-212E-40BC-985E-389D85A37CF7}" presName="root2" presStyleCnt="0"/>
      <dgm:spPr/>
    </dgm:pt>
    <dgm:pt modelId="{665249E3-F96F-4151-A342-12FD5D6253A5}" type="pres">
      <dgm:prSet presAssocID="{380D05C2-212E-40BC-985E-389D85A37CF7}" presName="LevelTwoTextNode" presStyleLbl="node4" presStyleIdx="0" presStyleCnt="4">
        <dgm:presLayoutVars>
          <dgm:chPref val="3"/>
        </dgm:presLayoutVars>
      </dgm:prSet>
      <dgm:spPr/>
    </dgm:pt>
    <dgm:pt modelId="{4BDE4459-C919-4AC9-A55B-6A0D1459A69A}" type="pres">
      <dgm:prSet presAssocID="{380D05C2-212E-40BC-985E-389D85A37CF7}" presName="level3hierChild" presStyleCnt="0"/>
      <dgm:spPr/>
    </dgm:pt>
    <dgm:pt modelId="{53B2B218-2F53-4618-9DF7-D3AE92936107}" type="pres">
      <dgm:prSet presAssocID="{17D54DD4-59A7-41BF-9E6B-273FD9C861C6}" presName="conn2-1" presStyleLbl="parChTrans1D4" presStyleIdx="1" presStyleCnt="4"/>
      <dgm:spPr/>
    </dgm:pt>
    <dgm:pt modelId="{05E5A011-2D3A-43E3-A15D-B04D7540EFC8}" type="pres">
      <dgm:prSet presAssocID="{17D54DD4-59A7-41BF-9E6B-273FD9C861C6}" presName="connTx" presStyleLbl="parChTrans1D4" presStyleIdx="1" presStyleCnt="4"/>
      <dgm:spPr/>
    </dgm:pt>
    <dgm:pt modelId="{F27E65CB-890E-4C90-BFDB-E98ABC724334}" type="pres">
      <dgm:prSet presAssocID="{4B853567-56AB-4B30-B785-1DB083C9CD63}" presName="root2" presStyleCnt="0"/>
      <dgm:spPr/>
    </dgm:pt>
    <dgm:pt modelId="{221D4A59-659B-49CC-B1C8-9051E965B37C}" type="pres">
      <dgm:prSet presAssocID="{4B853567-56AB-4B30-B785-1DB083C9CD63}" presName="LevelTwoTextNode" presStyleLbl="node4" presStyleIdx="1" presStyleCnt="4">
        <dgm:presLayoutVars>
          <dgm:chPref val="3"/>
        </dgm:presLayoutVars>
      </dgm:prSet>
      <dgm:spPr/>
    </dgm:pt>
    <dgm:pt modelId="{4C72ECC2-B11B-46A1-84B4-178AE75494BD}" type="pres">
      <dgm:prSet presAssocID="{4B853567-56AB-4B30-B785-1DB083C9CD63}" presName="level3hierChild" presStyleCnt="0"/>
      <dgm:spPr/>
    </dgm:pt>
    <dgm:pt modelId="{CB28EC91-29B5-4216-A87A-C71F220B6ABD}" type="pres">
      <dgm:prSet presAssocID="{8C7AB9A5-2792-4A77-ADB5-FCA8B45D5A23}" presName="conn2-1" presStyleLbl="parChTrans1D3" presStyleIdx="1" presStyleCnt="2"/>
      <dgm:spPr/>
    </dgm:pt>
    <dgm:pt modelId="{8A809D87-7C67-416C-B620-B2030C0EA59C}" type="pres">
      <dgm:prSet presAssocID="{8C7AB9A5-2792-4A77-ADB5-FCA8B45D5A23}" presName="connTx" presStyleLbl="parChTrans1D3" presStyleIdx="1" presStyleCnt="2"/>
      <dgm:spPr/>
    </dgm:pt>
    <dgm:pt modelId="{BF13A9F2-5F39-46F5-939B-98F5D5DE9713}" type="pres">
      <dgm:prSet presAssocID="{72E44C83-3170-474E-AF86-80DE92A411D1}" presName="root2" presStyleCnt="0"/>
      <dgm:spPr/>
    </dgm:pt>
    <dgm:pt modelId="{1F91588C-7EC3-4917-8A94-0941832F6DA4}" type="pres">
      <dgm:prSet presAssocID="{72E44C83-3170-474E-AF86-80DE92A411D1}" presName="LevelTwoTextNode" presStyleLbl="node3" presStyleIdx="1" presStyleCnt="2">
        <dgm:presLayoutVars>
          <dgm:chPref val="3"/>
        </dgm:presLayoutVars>
      </dgm:prSet>
      <dgm:spPr/>
    </dgm:pt>
    <dgm:pt modelId="{86D17078-C778-49BC-907F-03B030504C15}" type="pres">
      <dgm:prSet presAssocID="{72E44C83-3170-474E-AF86-80DE92A411D1}" presName="level3hierChild" presStyleCnt="0"/>
      <dgm:spPr/>
    </dgm:pt>
    <dgm:pt modelId="{DAB08B80-7DE8-4449-B3CD-27B5B7538F28}" type="pres">
      <dgm:prSet presAssocID="{3A8DB01A-40E1-4AC9-B1DF-BB888AF54C45}" presName="conn2-1" presStyleLbl="parChTrans1D4" presStyleIdx="2" presStyleCnt="4"/>
      <dgm:spPr/>
    </dgm:pt>
    <dgm:pt modelId="{6B26F558-303D-407F-93F9-58DDD47FE774}" type="pres">
      <dgm:prSet presAssocID="{3A8DB01A-40E1-4AC9-B1DF-BB888AF54C45}" presName="connTx" presStyleLbl="parChTrans1D4" presStyleIdx="2" presStyleCnt="4"/>
      <dgm:spPr/>
    </dgm:pt>
    <dgm:pt modelId="{5A7C6072-7D95-4117-A536-A27B4DF9E1AF}" type="pres">
      <dgm:prSet presAssocID="{FE746C5B-E9EC-4CDE-9729-2EF6C67F62DB}" presName="root2" presStyleCnt="0"/>
      <dgm:spPr/>
    </dgm:pt>
    <dgm:pt modelId="{74A933AE-CDE4-4F24-98CA-2AEEA2258FFF}" type="pres">
      <dgm:prSet presAssocID="{FE746C5B-E9EC-4CDE-9729-2EF6C67F62DB}" presName="LevelTwoTextNode" presStyleLbl="node4" presStyleIdx="2" presStyleCnt="4">
        <dgm:presLayoutVars>
          <dgm:chPref val="3"/>
        </dgm:presLayoutVars>
      </dgm:prSet>
      <dgm:spPr/>
    </dgm:pt>
    <dgm:pt modelId="{49033563-4269-487E-9B35-491101AAEF63}" type="pres">
      <dgm:prSet presAssocID="{FE746C5B-E9EC-4CDE-9729-2EF6C67F62DB}" presName="level3hierChild" presStyleCnt="0"/>
      <dgm:spPr/>
    </dgm:pt>
    <dgm:pt modelId="{69868713-5636-41A3-9A1C-CA3D4424852C}" type="pres">
      <dgm:prSet presAssocID="{136FE88C-7CE5-4C28-970C-DD05081388DF}" presName="conn2-1" presStyleLbl="parChTrans1D4" presStyleIdx="3" presStyleCnt="4"/>
      <dgm:spPr/>
    </dgm:pt>
    <dgm:pt modelId="{F04247A9-3F0E-4A5B-B8AB-E222BB0D3E40}" type="pres">
      <dgm:prSet presAssocID="{136FE88C-7CE5-4C28-970C-DD05081388DF}" presName="connTx" presStyleLbl="parChTrans1D4" presStyleIdx="3" presStyleCnt="4"/>
      <dgm:spPr/>
    </dgm:pt>
    <dgm:pt modelId="{07BC5CB3-1FDA-4023-B290-0FE2C6A89824}" type="pres">
      <dgm:prSet presAssocID="{09569CE4-4CDA-4107-BC4D-6406B0266C9C}" presName="root2" presStyleCnt="0"/>
      <dgm:spPr/>
    </dgm:pt>
    <dgm:pt modelId="{A5546947-FDEA-4F22-B169-AE3486BB4129}" type="pres">
      <dgm:prSet presAssocID="{09569CE4-4CDA-4107-BC4D-6406B0266C9C}" presName="LevelTwoTextNode" presStyleLbl="node4" presStyleIdx="3" presStyleCnt="4">
        <dgm:presLayoutVars>
          <dgm:chPref val="3"/>
        </dgm:presLayoutVars>
      </dgm:prSet>
      <dgm:spPr/>
    </dgm:pt>
    <dgm:pt modelId="{886B2F99-57F7-452F-8D20-B09F542D7696}" type="pres">
      <dgm:prSet presAssocID="{09569CE4-4CDA-4107-BC4D-6406B0266C9C}" presName="level3hierChild" presStyleCnt="0"/>
      <dgm:spPr/>
    </dgm:pt>
  </dgm:ptLst>
  <dgm:cxnLst>
    <dgm:cxn modelId="{091EE105-3436-4206-B5AD-4D3DEF6B699F}" type="presOf" srcId="{C496427F-B154-4FBF-9CF3-65502645A1DC}" destId="{63BBB7F1-DC18-49E8-B208-591E404F87C9}" srcOrd="0" destOrd="0" presId="urn:microsoft.com/office/officeart/2008/layout/HorizontalMultiLevelHierarchy"/>
    <dgm:cxn modelId="{FF16F80B-29B2-4F91-B700-B6A2DE60CE1E}" type="presOf" srcId="{380D05C2-212E-40BC-985E-389D85A37CF7}" destId="{665249E3-F96F-4151-A342-12FD5D6253A5}" srcOrd="0" destOrd="0" presId="urn:microsoft.com/office/officeart/2008/layout/HorizontalMultiLevelHierarchy"/>
    <dgm:cxn modelId="{DB4B4E0C-1FCF-428B-9C40-506F2E9DAC65}" type="presOf" srcId="{3E71C40C-590D-435A-97C4-75293E403CF0}" destId="{D2661A55-C462-47DF-9049-F8DEB8816683}" srcOrd="0" destOrd="0" presId="urn:microsoft.com/office/officeart/2008/layout/HorizontalMultiLevelHierarchy"/>
    <dgm:cxn modelId="{8F65D90C-EE3E-47F7-A27F-AC9630084CE1}" type="presOf" srcId="{3C947C0D-6980-46A0-80DF-969BE2C8145B}" destId="{96C7A748-25B8-4AFA-9E11-A046184E64EB}" srcOrd="0" destOrd="0" presId="urn:microsoft.com/office/officeart/2008/layout/HorizontalMultiLevelHierarchy"/>
    <dgm:cxn modelId="{F0EA6A0F-7296-44AD-A5A7-69E575D9F002}" type="presOf" srcId="{8C7AB9A5-2792-4A77-ADB5-FCA8B45D5A23}" destId="{8A809D87-7C67-416C-B620-B2030C0EA59C}" srcOrd="1" destOrd="0" presId="urn:microsoft.com/office/officeart/2008/layout/HorizontalMultiLevelHierarchy"/>
    <dgm:cxn modelId="{9F538214-AAD8-4311-8E64-5260C4C85B84}" type="presOf" srcId="{8C7AB9A5-2792-4A77-ADB5-FCA8B45D5A23}" destId="{CB28EC91-29B5-4216-A87A-C71F220B6ABD}" srcOrd="0" destOrd="0" presId="urn:microsoft.com/office/officeart/2008/layout/HorizontalMultiLevelHierarchy"/>
    <dgm:cxn modelId="{AC3BCE19-FBE6-402F-8EF2-573C3EFD8476}" type="presOf" srcId="{72E44C83-3170-474E-AF86-80DE92A411D1}" destId="{1F91588C-7EC3-4917-8A94-0941832F6DA4}" srcOrd="0" destOrd="0" presId="urn:microsoft.com/office/officeart/2008/layout/HorizontalMultiLevelHierarchy"/>
    <dgm:cxn modelId="{A9FB3220-CCF2-4D6D-9F6D-DC38E0A4430B}" type="presOf" srcId="{17D54DD4-59A7-41BF-9E6B-273FD9C861C6}" destId="{05E5A011-2D3A-43E3-A15D-B04D7540EFC8}" srcOrd="1" destOrd="0" presId="urn:microsoft.com/office/officeart/2008/layout/HorizontalMultiLevelHierarchy"/>
    <dgm:cxn modelId="{7C8FE327-4037-4DD5-A68E-C098BCB9B35C}" type="presOf" srcId="{E12DE653-4CF7-4A76-A29C-9DEBC6CEA258}" destId="{BCDCEDF2-E3BA-46B6-A1CA-C6A39977703D}" srcOrd="0" destOrd="0" presId="urn:microsoft.com/office/officeart/2008/layout/HorizontalMultiLevelHierarchy"/>
    <dgm:cxn modelId="{E83BFE5D-3CCA-4EE5-884D-C08A2B524E05}" srcId="{3E71C40C-590D-435A-97C4-75293E403CF0}" destId="{72E44C83-3170-474E-AF86-80DE92A411D1}" srcOrd="1" destOrd="0" parTransId="{8C7AB9A5-2792-4A77-ADB5-FCA8B45D5A23}" sibTransId="{F52AACCA-55C9-4137-9297-8F5CFDD09AF2}"/>
    <dgm:cxn modelId="{FD78CC66-835F-47B8-9CB3-820D8EDB36BC}" srcId="{C496427F-B154-4FBF-9CF3-65502645A1DC}" destId="{380D05C2-212E-40BC-985E-389D85A37CF7}" srcOrd="0" destOrd="0" parTransId="{3C947C0D-6980-46A0-80DF-969BE2C8145B}" sibTransId="{DA514800-B3A2-4FEA-8C19-718FAD0CAF5A}"/>
    <dgm:cxn modelId="{5F3FE348-448C-4E3C-8E16-799339306554}" type="presOf" srcId="{0411C18D-4EFD-4DC1-B769-8154771609A0}" destId="{7D6344DD-4D1C-4650-AE38-E70F8A3078E8}" srcOrd="0" destOrd="0" presId="urn:microsoft.com/office/officeart/2008/layout/HorizontalMultiLevelHierarchy"/>
    <dgm:cxn modelId="{70558C4D-3323-41E5-A016-84A580513798}" srcId="{72E44C83-3170-474E-AF86-80DE92A411D1}" destId="{FE746C5B-E9EC-4CDE-9729-2EF6C67F62DB}" srcOrd="0" destOrd="0" parTransId="{3A8DB01A-40E1-4AC9-B1DF-BB888AF54C45}" sibTransId="{6D78BBEC-27CD-4F96-8677-067E49197D84}"/>
    <dgm:cxn modelId="{9D2CD26D-27C0-497F-A280-D0975E7B0ACE}" srcId="{0411C18D-4EFD-4DC1-B769-8154771609A0}" destId="{FAC057D9-0C65-4B9A-AFE9-ADB78A7F6EF0}" srcOrd="0" destOrd="0" parTransId="{7AF99767-3603-407E-B96D-55D9215997A2}" sibTransId="{DBC476CB-AB04-4C7E-9C2D-181B988F82BD}"/>
    <dgm:cxn modelId="{AAFC7B58-7AE4-4EED-A8A2-E4C0FF50E461}" type="presOf" srcId="{FAC057D9-0C65-4B9A-AFE9-ADB78A7F6EF0}" destId="{D3987941-ECA2-4315-90DD-243DC2216AFB}" srcOrd="0" destOrd="0" presId="urn:microsoft.com/office/officeart/2008/layout/HorizontalMultiLevelHierarchy"/>
    <dgm:cxn modelId="{1B336D7B-AAD1-4A9E-8F13-316C2CF8A5EC}" type="presOf" srcId="{4B853567-56AB-4B30-B785-1DB083C9CD63}" destId="{221D4A59-659B-49CC-B1C8-9051E965B37C}" srcOrd="0" destOrd="0" presId="urn:microsoft.com/office/officeart/2008/layout/HorizontalMultiLevelHierarchy"/>
    <dgm:cxn modelId="{13A6BE7C-DABF-4C4F-89E8-F46E2726AAE4}" type="presOf" srcId="{3A8DB01A-40E1-4AC9-B1DF-BB888AF54C45}" destId="{DAB08B80-7DE8-4449-B3CD-27B5B7538F28}" srcOrd="0" destOrd="0" presId="urn:microsoft.com/office/officeart/2008/layout/HorizontalMultiLevelHierarchy"/>
    <dgm:cxn modelId="{6D84F78A-9226-4AA5-BF46-C7C5642DBBD5}" srcId="{FE746C5B-E9EC-4CDE-9729-2EF6C67F62DB}" destId="{09569CE4-4CDA-4107-BC4D-6406B0266C9C}" srcOrd="0" destOrd="0" parTransId="{136FE88C-7CE5-4C28-970C-DD05081388DF}" sibTransId="{894CE4E1-DEB3-4E86-96AD-D76666325C29}"/>
    <dgm:cxn modelId="{109BC193-6996-4196-8907-537238CA5C9F}" srcId="{3E71C40C-590D-435A-97C4-75293E403CF0}" destId="{C496427F-B154-4FBF-9CF3-65502645A1DC}" srcOrd="0" destOrd="0" parTransId="{E12DE653-4CF7-4A76-A29C-9DEBC6CEA258}" sibTransId="{7085E2E9-CB0A-432B-8A3E-5E36EE059A63}"/>
    <dgm:cxn modelId="{79FCCD9C-8A4E-4359-996D-612507E47E43}" type="presOf" srcId="{17D54DD4-59A7-41BF-9E6B-273FD9C861C6}" destId="{53B2B218-2F53-4618-9DF7-D3AE92936107}" srcOrd="0" destOrd="0" presId="urn:microsoft.com/office/officeart/2008/layout/HorizontalMultiLevelHierarchy"/>
    <dgm:cxn modelId="{74F2579D-BA76-4024-AE4B-CF601275FE22}" type="presOf" srcId="{136FE88C-7CE5-4C28-970C-DD05081388DF}" destId="{F04247A9-3F0E-4A5B-B8AB-E222BB0D3E40}" srcOrd="1" destOrd="0" presId="urn:microsoft.com/office/officeart/2008/layout/HorizontalMultiLevelHierarchy"/>
    <dgm:cxn modelId="{A91EB49F-EAD1-4C39-96F5-B73CF7AF9A3A}" type="presOf" srcId="{09569CE4-4CDA-4107-BC4D-6406B0266C9C}" destId="{A5546947-FDEA-4F22-B169-AE3486BB4129}" srcOrd="0" destOrd="0" presId="urn:microsoft.com/office/officeart/2008/layout/HorizontalMultiLevelHierarchy"/>
    <dgm:cxn modelId="{DCF013AD-BFA5-4066-9977-36B1FE3E447F}" type="presOf" srcId="{5A4BE9C7-416C-44AE-9401-808AADCD4A3B}" destId="{AF9FB591-5FF3-421E-BE3D-0AE7A1D14B8A}" srcOrd="1" destOrd="0" presId="urn:microsoft.com/office/officeart/2008/layout/HorizontalMultiLevelHierarchy"/>
    <dgm:cxn modelId="{1370E7AD-9142-4CF2-9768-236B3F3E016B}" type="presOf" srcId="{3C947C0D-6980-46A0-80DF-969BE2C8145B}" destId="{1414BBBE-AF1E-4EF1-BDA7-1CE01EEAC162}" srcOrd="1" destOrd="0" presId="urn:microsoft.com/office/officeart/2008/layout/HorizontalMultiLevelHierarchy"/>
    <dgm:cxn modelId="{7CF15BBF-49A4-444D-971A-A246C0AD9F24}" type="presOf" srcId="{136FE88C-7CE5-4C28-970C-DD05081388DF}" destId="{69868713-5636-41A3-9A1C-CA3D4424852C}" srcOrd="0" destOrd="0" presId="urn:microsoft.com/office/officeart/2008/layout/HorizontalMultiLevelHierarchy"/>
    <dgm:cxn modelId="{7E9657C2-96E4-400C-A1D0-7C9791B44FA2}" type="presOf" srcId="{E12DE653-4CF7-4A76-A29C-9DEBC6CEA258}" destId="{0E6C8CF7-EE43-4368-90B9-CDA2ECC43C5F}" srcOrd="1" destOrd="0" presId="urn:microsoft.com/office/officeart/2008/layout/HorizontalMultiLevelHierarchy"/>
    <dgm:cxn modelId="{D7CEECCE-3593-4ED6-A7A2-D795A7742BD1}" type="presOf" srcId="{FE746C5B-E9EC-4CDE-9729-2EF6C67F62DB}" destId="{74A933AE-CDE4-4F24-98CA-2AEEA2258FFF}" srcOrd="0" destOrd="0" presId="urn:microsoft.com/office/officeart/2008/layout/HorizontalMultiLevelHierarchy"/>
    <dgm:cxn modelId="{ADA13CE0-529D-45DE-ACB1-6778B015839F}" type="presOf" srcId="{5A4BE9C7-416C-44AE-9401-808AADCD4A3B}" destId="{8BADCFCB-A1FE-40DC-96D4-3B988BF62C44}" srcOrd="0" destOrd="0" presId="urn:microsoft.com/office/officeart/2008/layout/HorizontalMultiLevelHierarchy"/>
    <dgm:cxn modelId="{F68B51EB-4D63-4098-A020-EA7953008613}" srcId="{FAC057D9-0C65-4B9A-AFE9-ADB78A7F6EF0}" destId="{3E71C40C-590D-435A-97C4-75293E403CF0}" srcOrd="0" destOrd="0" parTransId="{5A4BE9C7-416C-44AE-9401-808AADCD4A3B}" sibTransId="{A275A7E9-4615-4C2F-A079-510B710C6049}"/>
    <dgm:cxn modelId="{75C776FA-F668-4F69-A25C-DBDF9CC5C572}" srcId="{380D05C2-212E-40BC-985E-389D85A37CF7}" destId="{4B853567-56AB-4B30-B785-1DB083C9CD63}" srcOrd="0" destOrd="0" parTransId="{17D54DD4-59A7-41BF-9E6B-273FD9C861C6}" sibTransId="{59B74863-F389-486C-9D4D-6844C74C9D04}"/>
    <dgm:cxn modelId="{3B2A20FC-4C0F-42F3-8871-32815ACC832E}" type="presOf" srcId="{3A8DB01A-40E1-4AC9-B1DF-BB888AF54C45}" destId="{6B26F558-303D-407F-93F9-58DDD47FE774}" srcOrd="1" destOrd="0" presId="urn:microsoft.com/office/officeart/2008/layout/HorizontalMultiLevelHierarchy"/>
    <dgm:cxn modelId="{EC5BEE9C-FE6A-4FF4-819E-54F47E11E9DF}" type="presParOf" srcId="{7D6344DD-4D1C-4650-AE38-E70F8A3078E8}" destId="{B54F9BE5-0B95-4C08-8E13-1DF98817B90D}" srcOrd="0" destOrd="0" presId="urn:microsoft.com/office/officeart/2008/layout/HorizontalMultiLevelHierarchy"/>
    <dgm:cxn modelId="{292D8D90-2C6D-4F1D-A35C-635702BF030B}" type="presParOf" srcId="{B54F9BE5-0B95-4C08-8E13-1DF98817B90D}" destId="{D3987941-ECA2-4315-90DD-243DC2216AFB}" srcOrd="0" destOrd="0" presId="urn:microsoft.com/office/officeart/2008/layout/HorizontalMultiLevelHierarchy"/>
    <dgm:cxn modelId="{2BC527F3-325D-4819-9667-CAD84602D788}" type="presParOf" srcId="{B54F9BE5-0B95-4C08-8E13-1DF98817B90D}" destId="{346BE0EC-0146-4437-9C7E-90269DBB4913}" srcOrd="1" destOrd="0" presId="urn:microsoft.com/office/officeart/2008/layout/HorizontalMultiLevelHierarchy"/>
    <dgm:cxn modelId="{8A90831D-2446-48D3-AA71-9763CDD59CBC}" type="presParOf" srcId="{346BE0EC-0146-4437-9C7E-90269DBB4913}" destId="{8BADCFCB-A1FE-40DC-96D4-3B988BF62C44}" srcOrd="0" destOrd="0" presId="urn:microsoft.com/office/officeart/2008/layout/HorizontalMultiLevelHierarchy"/>
    <dgm:cxn modelId="{785E1E73-FF4A-4C26-B800-4AD15C6031A3}" type="presParOf" srcId="{8BADCFCB-A1FE-40DC-96D4-3B988BF62C44}" destId="{AF9FB591-5FF3-421E-BE3D-0AE7A1D14B8A}" srcOrd="0" destOrd="0" presId="urn:microsoft.com/office/officeart/2008/layout/HorizontalMultiLevelHierarchy"/>
    <dgm:cxn modelId="{94007877-676E-42F1-A9C7-D1C44AA17DB7}" type="presParOf" srcId="{346BE0EC-0146-4437-9C7E-90269DBB4913}" destId="{FFFE4BD3-3AE7-471E-B552-DE33D79F5DD5}" srcOrd="1" destOrd="0" presId="urn:microsoft.com/office/officeart/2008/layout/HorizontalMultiLevelHierarchy"/>
    <dgm:cxn modelId="{EF720ED6-EA06-4F61-93C5-ED358A3A4F19}" type="presParOf" srcId="{FFFE4BD3-3AE7-471E-B552-DE33D79F5DD5}" destId="{D2661A55-C462-47DF-9049-F8DEB8816683}" srcOrd="0" destOrd="0" presId="urn:microsoft.com/office/officeart/2008/layout/HorizontalMultiLevelHierarchy"/>
    <dgm:cxn modelId="{7785BD3E-AC8E-43C3-A6E7-AEA3E0647104}" type="presParOf" srcId="{FFFE4BD3-3AE7-471E-B552-DE33D79F5DD5}" destId="{48796496-270B-462C-84BA-E2F48CAC864D}" srcOrd="1" destOrd="0" presId="urn:microsoft.com/office/officeart/2008/layout/HorizontalMultiLevelHierarchy"/>
    <dgm:cxn modelId="{3BCAEA5E-DA16-428C-BFF3-CD4E8CC578E1}" type="presParOf" srcId="{48796496-270B-462C-84BA-E2F48CAC864D}" destId="{BCDCEDF2-E3BA-46B6-A1CA-C6A39977703D}" srcOrd="0" destOrd="0" presId="urn:microsoft.com/office/officeart/2008/layout/HorizontalMultiLevelHierarchy"/>
    <dgm:cxn modelId="{FC4E9A4B-BC7F-46BE-A496-B5AE7E1A88DF}" type="presParOf" srcId="{BCDCEDF2-E3BA-46B6-A1CA-C6A39977703D}" destId="{0E6C8CF7-EE43-4368-90B9-CDA2ECC43C5F}" srcOrd="0" destOrd="0" presId="urn:microsoft.com/office/officeart/2008/layout/HorizontalMultiLevelHierarchy"/>
    <dgm:cxn modelId="{BC6C5613-F475-497B-B04B-24D839B92200}" type="presParOf" srcId="{48796496-270B-462C-84BA-E2F48CAC864D}" destId="{BD7793D3-1EFF-4F89-AAD1-8121468A1FAA}" srcOrd="1" destOrd="0" presId="urn:microsoft.com/office/officeart/2008/layout/HorizontalMultiLevelHierarchy"/>
    <dgm:cxn modelId="{DA5AD8DE-5C99-41CF-8347-1B67FADB995A}" type="presParOf" srcId="{BD7793D3-1EFF-4F89-AAD1-8121468A1FAA}" destId="{63BBB7F1-DC18-49E8-B208-591E404F87C9}" srcOrd="0" destOrd="0" presId="urn:microsoft.com/office/officeart/2008/layout/HorizontalMultiLevelHierarchy"/>
    <dgm:cxn modelId="{8B1DF674-9419-4874-BABB-2B6848A60F54}" type="presParOf" srcId="{BD7793D3-1EFF-4F89-AAD1-8121468A1FAA}" destId="{39564913-7897-4052-BB03-09B093DDD1DA}" srcOrd="1" destOrd="0" presId="urn:microsoft.com/office/officeart/2008/layout/HorizontalMultiLevelHierarchy"/>
    <dgm:cxn modelId="{C5A73B48-31A5-4455-9BA7-332D2E3FD48A}" type="presParOf" srcId="{39564913-7897-4052-BB03-09B093DDD1DA}" destId="{96C7A748-25B8-4AFA-9E11-A046184E64EB}" srcOrd="0" destOrd="0" presId="urn:microsoft.com/office/officeart/2008/layout/HorizontalMultiLevelHierarchy"/>
    <dgm:cxn modelId="{6764B808-F731-471D-8BB9-74584ECDD84F}" type="presParOf" srcId="{96C7A748-25B8-4AFA-9E11-A046184E64EB}" destId="{1414BBBE-AF1E-4EF1-BDA7-1CE01EEAC162}" srcOrd="0" destOrd="0" presId="urn:microsoft.com/office/officeart/2008/layout/HorizontalMultiLevelHierarchy"/>
    <dgm:cxn modelId="{9E8B9784-B2CE-41A5-B4E3-20B1FCBD3858}" type="presParOf" srcId="{39564913-7897-4052-BB03-09B093DDD1DA}" destId="{411357F6-A4B1-43B2-AFF0-52F9F3DEC150}" srcOrd="1" destOrd="0" presId="urn:microsoft.com/office/officeart/2008/layout/HorizontalMultiLevelHierarchy"/>
    <dgm:cxn modelId="{51A2EEEF-D78F-4F94-86D4-A6B942BCF94C}" type="presParOf" srcId="{411357F6-A4B1-43B2-AFF0-52F9F3DEC150}" destId="{665249E3-F96F-4151-A342-12FD5D6253A5}" srcOrd="0" destOrd="0" presId="urn:microsoft.com/office/officeart/2008/layout/HorizontalMultiLevelHierarchy"/>
    <dgm:cxn modelId="{04A9BF60-0BFF-4BE3-9293-FD6319098EA3}" type="presParOf" srcId="{411357F6-A4B1-43B2-AFF0-52F9F3DEC150}" destId="{4BDE4459-C919-4AC9-A55B-6A0D1459A69A}" srcOrd="1" destOrd="0" presId="urn:microsoft.com/office/officeart/2008/layout/HorizontalMultiLevelHierarchy"/>
    <dgm:cxn modelId="{E8EEAF6F-6967-4726-B5C5-179B895B288A}" type="presParOf" srcId="{4BDE4459-C919-4AC9-A55B-6A0D1459A69A}" destId="{53B2B218-2F53-4618-9DF7-D3AE92936107}" srcOrd="0" destOrd="0" presId="urn:microsoft.com/office/officeart/2008/layout/HorizontalMultiLevelHierarchy"/>
    <dgm:cxn modelId="{F5E5A9C8-830A-4176-B6CF-960A952BDBAF}" type="presParOf" srcId="{53B2B218-2F53-4618-9DF7-D3AE92936107}" destId="{05E5A011-2D3A-43E3-A15D-B04D7540EFC8}" srcOrd="0" destOrd="0" presId="urn:microsoft.com/office/officeart/2008/layout/HorizontalMultiLevelHierarchy"/>
    <dgm:cxn modelId="{3F160D8E-8CA1-4CDC-87CC-51E3B258A8F4}" type="presParOf" srcId="{4BDE4459-C919-4AC9-A55B-6A0D1459A69A}" destId="{F27E65CB-890E-4C90-BFDB-E98ABC724334}" srcOrd="1" destOrd="0" presId="urn:microsoft.com/office/officeart/2008/layout/HorizontalMultiLevelHierarchy"/>
    <dgm:cxn modelId="{901275AE-346F-4608-9609-252A8E6C196E}" type="presParOf" srcId="{F27E65CB-890E-4C90-BFDB-E98ABC724334}" destId="{221D4A59-659B-49CC-B1C8-9051E965B37C}" srcOrd="0" destOrd="0" presId="urn:microsoft.com/office/officeart/2008/layout/HorizontalMultiLevelHierarchy"/>
    <dgm:cxn modelId="{42949CCD-1CCD-4062-B85D-C73AD0C45606}" type="presParOf" srcId="{F27E65CB-890E-4C90-BFDB-E98ABC724334}" destId="{4C72ECC2-B11B-46A1-84B4-178AE75494BD}" srcOrd="1" destOrd="0" presId="urn:microsoft.com/office/officeart/2008/layout/HorizontalMultiLevelHierarchy"/>
    <dgm:cxn modelId="{04FE4E1F-2FD7-4329-9417-5A8F4E143F50}" type="presParOf" srcId="{48796496-270B-462C-84BA-E2F48CAC864D}" destId="{CB28EC91-29B5-4216-A87A-C71F220B6ABD}" srcOrd="2" destOrd="0" presId="urn:microsoft.com/office/officeart/2008/layout/HorizontalMultiLevelHierarchy"/>
    <dgm:cxn modelId="{E98DD173-33AF-490A-BA06-002C4242F106}" type="presParOf" srcId="{CB28EC91-29B5-4216-A87A-C71F220B6ABD}" destId="{8A809D87-7C67-416C-B620-B2030C0EA59C}" srcOrd="0" destOrd="0" presId="urn:microsoft.com/office/officeart/2008/layout/HorizontalMultiLevelHierarchy"/>
    <dgm:cxn modelId="{82D17A96-509B-48EA-BECE-74B3AB48E728}" type="presParOf" srcId="{48796496-270B-462C-84BA-E2F48CAC864D}" destId="{BF13A9F2-5F39-46F5-939B-98F5D5DE9713}" srcOrd="3" destOrd="0" presId="urn:microsoft.com/office/officeart/2008/layout/HorizontalMultiLevelHierarchy"/>
    <dgm:cxn modelId="{7323D37A-AE37-43CD-85D4-769513E26A87}" type="presParOf" srcId="{BF13A9F2-5F39-46F5-939B-98F5D5DE9713}" destId="{1F91588C-7EC3-4917-8A94-0941832F6DA4}" srcOrd="0" destOrd="0" presId="urn:microsoft.com/office/officeart/2008/layout/HorizontalMultiLevelHierarchy"/>
    <dgm:cxn modelId="{B8D002A9-0B15-4119-9473-8DFC405BBDD6}" type="presParOf" srcId="{BF13A9F2-5F39-46F5-939B-98F5D5DE9713}" destId="{86D17078-C778-49BC-907F-03B030504C15}" srcOrd="1" destOrd="0" presId="urn:microsoft.com/office/officeart/2008/layout/HorizontalMultiLevelHierarchy"/>
    <dgm:cxn modelId="{DD69E3C2-392B-4212-803E-59566E650E5C}" type="presParOf" srcId="{86D17078-C778-49BC-907F-03B030504C15}" destId="{DAB08B80-7DE8-4449-B3CD-27B5B7538F28}" srcOrd="0" destOrd="0" presId="urn:microsoft.com/office/officeart/2008/layout/HorizontalMultiLevelHierarchy"/>
    <dgm:cxn modelId="{E9F624B7-BE23-442C-9DA9-96CDE509CEEA}" type="presParOf" srcId="{DAB08B80-7DE8-4449-B3CD-27B5B7538F28}" destId="{6B26F558-303D-407F-93F9-58DDD47FE774}" srcOrd="0" destOrd="0" presId="urn:microsoft.com/office/officeart/2008/layout/HorizontalMultiLevelHierarchy"/>
    <dgm:cxn modelId="{83A7A6FD-47DF-4E38-BD69-E86806535B49}" type="presParOf" srcId="{86D17078-C778-49BC-907F-03B030504C15}" destId="{5A7C6072-7D95-4117-A536-A27B4DF9E1AF}" srcOrd="1" destOrd="0" presId="urn:microsoft.com/office/officeart/2008/layout/HorizontalMultiLevelHierarchy"/>
    <dgm:cxn modelId="{99B7AC9A-098F-45A6-981A-CBD2FAA80731}" type="presParOf" srcId="{5A7C6072-7D95-4117-A536-A27B4DF9E1AF}" destId="{74A933AE-CDE4-4F24-98CA-2AEEA2258FFF}" srcOrd="0" destOrd="0" presId="urn:microsoft.com/office/officeart/2008/layout/HorizontalMultiLevelHierarchy"/>
    <dgm:cxn modelId="{EACFEE70-2EA2-47F6-A100-5F77A46B19FB}" type="presParOf" srcId="{5A7C6072-7D95-4117-A536-A27B4DF9E1AF}" destId="{49033563-4269-487E-9B35-491101AAEF63}" srcOrd="1" destOrd="0" presId="urn:microsoft.com/office/officeart/2008/layout/HorizontalMultiLevelHierarchy"/>
    <dgm:cxn modelId="{D25240E1-1CB7-4585-82B6-86753A8DDCA7}" type="presParOf" srcId="{49033563-4269-487E-9B35-491101AAEF63}" destId="{69868713-5636-41A3-9A1C-CA3D4424852C}" srcOrd="0" destOrd="0" presId="urn:microsoft.com/office/officeart/2008/layout/HorizontalMultiLevelHierarchy"/>
    <dgm:cxn modelId="{82E1868C-EB7B-491E-AD04-F37964562C46}" type="presParOf" srcId="{69868713-5636-41A3-9A1C-CA3D4424852C}" destId="{F04247A9-3F0E-4A5B-B8AB-E222BB0D3E40}" srcOrd="0" destOrd="0" presId="urn:microsoft.com/office/officeart/2008/layout/HorizontalMultiLevelHierarchy"/>
    <dgm:cxn modelId="{D6E815C7-3CAD-4593-AE00-50D8DC243C84}" type="presParOf" srcId="{49033563-4269-487E-9B35-491101AAEF63}" destId="{07BC5CB3-1FDA-4023-B290-0FE2C6A89824}" srcOrd="1" destOrd="0" presId="urn:microsoft.com/office/officeart/2008/layout/HorizontalMultiLevelHierarchy"/>
    <dgm:cxn modelId="{1589E994-F999-40DE-828B-CB97637BBE59}" type="presParOf" srcId="{07BC5CB3-1FDA-4023-B290-0FE2C6A89824}" destId="{A5546947-FDEA-4F22-B169-AE3486BB4129}" srcOrd="0" destOrd="0" presId="urn:microsoft.com/office/officeart/2008/layout/HorizontalMultiLevelHierarchy"/>
    <dgm:cxn modelId="{02DF9930-FBF2-47B2-92EF-23D6716B5567}" type="presParOf" srcId="{07BC5CB3-1FDA-4023-B290-0FE2C6A89824}" destId="{886B2F99-57F7-452F-8D20-B09F542D7696}"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6250E4-EBC2-4608-8DFC-F2809230DE53}"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en-US"/>
        </a:p>
      </dgm:t>
    </dgm:pt>
    <dgm:pt modelId="{F7482B89-646C-44E3-934A-78FF31E8B836}">
      <dgm:prSet phldrT="[Text]" custT="1"/>
      <dgm:spPr/>
      <dgm:t>
        <a:bodyPr/>
        <a:lstStyle/>
        <a:p>
          <a:r>
            <a:rPr lang="mr-IN" sz="2800" b="1" u="none" dirty="0">
              <a:latin typeface="Kokila" panose="020B0604020202020204" pitchFamily="34" charset="0"/>
              <a:cs typeface="Kokila" panose="020B0604020202020204" pitchFamily="34" charset="0"/>
            </a:rPr>
            <a:t>मुख्य भूमिका </a:t>
          </a:r>
          <a:endParaRPr lang="en-US" sz="2800" b="1" u="none" dirty="0">
            <a:latin typeface="Kokila" panose="020B0604020202020204" pitchFamily="34" charset="0"/>
            <a:cs typeface="Kokila" panose="020B0604020202020204" pitchFamily="34" charset="0"/>
          </a:endParaRPr>
        </a:p>
      </dgm:t>
    </dgm:pt>
    <dgm:pt modelId="{42385C41-A27A-4C4C-A1E8-58767DDFEB4A}" type="parTrans" cxnId="{785840B5-9B25-42DF-BDC8-2EA6B7BDC5C9}">
      <dgm:prSet/>
      <dgm:spPr/>
      <dgm:t>
        <a:bodyPr/>
        <a:lstStyle/>
        <a:p>
          <a:endParaRPr lang="en-US" sz="2800" b="1" u="none">
            <a:latin typeface="Kokila" panose="020B0604020202020204" pitchFamily="34" charset="0"/>
            <a:cs typeface="Kokila" panose="020B0604020202020204" pitchFamily="34" charset="0"/>
          </a:endParaRPr>
        </a:p>
      </dgm:t>
    </dgm:pt>
    <dgm:pt modelId="{7AB3F525-1EFE-417C-8C28-4FD4E9D8BB78}" type="sibTrans" cxnId="{785840B5-9B25-42DF-BDC8-2EA6B7BDC5C9}">
      <dgm:prSet/>
      <dgm:spPr/>
      <dgm:t>
        <a:bodyPr/>
        <a:lstStyle/>
        <a:p>
          <a:endParaRPr lang="en-US" sz="2800" b="1" u="none">
            <a:latin typeface="Kokila" panose="020B0604020202020204" pitchFamily="34" charset="0"/>
            <a:cs typeface="Kokila" panose="020B0604020202020204" pitchFamily="34" charset="0"/>
          </a:endParaRPr>
        </a:p>
      </dgm:t>
    </dgm:pt>
    <dgm:pt modelId="{32BCDBBF-C93D-4612-AF10-08732B2DF27E}">
      <dgm:prSet phldrT="[Text]" custT="1"/>
      <dgm:spPr/>
      <dgm:t>
        <a:bodyPr/>
        <a:lstStyle/>
        <a:p>
          <a:r>
            <a:rPr lang="mr-IN" sz="2800" b="1" u="none" dirty="0">
              <a:latin typeface="Kokila" panose="020B0604020202020204" pitchFamily="34" charset="0"/>
              <a:cs typeface="Kokila" panose="020B0604020202020204" pitchFamily="34" charset="0"/>
            </a:rPr>
            <a:t>खासगी क्षेत्र </a:t>
          </a:r>
          <a:endParaRPr lang="en-US" sz="2800" b="1" u="none" dirty="0">
            <a:latin typeface="Kokila" panose="020B0604020202020204" pitchFamily="34" charset="0"/>
            <a:cs typeface="Kokila" panose="020B0604020202020204" pitchFamily="34" charset="0"/>
          </a:endParaRPr>
        </a:p>
      </dgm:t>
    </dgm:pt>
    <dgm:pt modelId="{5CBD3FFC-77E1-460E-B87C-102F57EAFC11}" type="parTrans" cxnId="{56440187-C221-4551-86B3-84F470EA9DFF}">
      <dgm:prSet/>
      <dgm:spPr/>
      <dgm:t>
        <a:bodyPr/>
        <a:lstStyle/>
        <a:p>
          <a:endParaRPr lang="en-US" sz="2800" b="1" u="none">
            <a:latin typeface="Kokila" panose="020B0604020202020204" pitchFamily="34" charset="0"/>
            <a:cs typeface="Kokila" panose="020B0604020202020204" pitchFamily="34" charset="0"/>
          </a:endParaRPr>
        </a:p>
      </dgm:t>
    </dgm:pt>
    <dgm:pt modelId="{1CD44E4A-B519-432F-973D-E251F1260D06}" type="sibTrans" cxnId="{56440187-C221-4551-86B3-84F470EA9DFF}">
      <dgm:prSet/>
      <dgm:spPr/>
      <dgm:t>
        <a:bodyPr/>
        <a:lstStyle/>
        <a:p>
          <a:endParaRPr lang="en-US" sz="2800" b="1" u="none">
            <a:latin typeface="Kokila" panose="020B0604020202020204" pitchFamily="34" charset="0"/>
            <a:cs typeface="Kokila" panose="020B0604020202020204" pitchFamily="34" charset="0"/>
          </a:endParaRPr>
        </a:p>
      </dgm:t>
    </dgm:pt>
    <dgm:pt modelId="{9E0D2D95-34FC-4556-BB09-F1382EE3C8D9}">
      <dgm:prSet phldrT="[Text]" custT="1"/>
      <dgm:spPr/>
      <dgm:t>
        <a:bodyPr/>
        <a:lstStyle/>
        <a:p>
          <a:r>
            <a:rPr lang="mr-IN" sz="2800" b="1" u="none" dirty="0">
              <a:latin typeface="Kokila" panose="020B0604020202020204" pitchFamily="34" charset="0"/>
              <a:cs typeface="Kokila" panose="020B0604020202020204" pitchFamily="34" charset="0"/>
            </a:rPr>
            <a:t>कर कमी करणे </a:t>
          </a:r>
          <a:endParaRPr lang="en-US" sz="2800" b="1" u="none" dirty="0">
            <a:latin typeface="Kokila" panose="020B0604020202020204" pitchFamily="34" charset="0"/>
            <a:cs typeface="Kokila" panose="020B0604020202020204" pitchFamily="34" charset="0"/>
          </a:endParaRPr>
        </a:p>
      </dgm:t>
    </dgm:pt>
    <dgm:pt modelId="{7174F120-3E65-41A6-9DEF-4B2FA24AD652}" type="parTrans" cxnId="{B9432CE2-295E-4EC6-BBB2-3C6CF413FD4E}">
      <dgm:prSet/>
      <dgm:spPr/>
      <dgm:t>
        <a:bodyPr/>
        <a:lstStyle/>
        <a:p>
          <a:endParaRPr lang="en-US" sz="2800" b="1" u="none">
            <a:latin typeface="Kokila" panose="020B0604020202020204" pitchFamily="34" charset="0"/>
            <a:cs typeface="Kokila" panose="020B0604020202020204" pitchFamily="34" charset="0"/>
          </a:endParaRPr>
        </a:p>
      </dgm:t>
    </dgm:pt>
    <dgm:pt modelId="{B075DE9A-53D8-4363-99D3-B300FBF2F9A8}" type="sibTrans" cxnId="{B9432CE2-295E-4EC6-BBB2-3C6CF413FD4E}">
      <dgm:prSet/>
      <dgm:spPr/>
      <dgm:t>
        <a:bodyPr/>
        <a:lstStyle/>
        <a:p>
          <a:endParaRPr lang="en-US" sz="2800" b="1" u="none">
            <a:latin typeface="Kokila" panose="020B0604020202020204" pitchFamily="34" charset="0"/>
            <a:cs typeface="Kokila" panose="020B0604020202020204" pitchFamily="34" charset="0"/>
          </a:endParaRPr>
        </a:p>
      </dgm:t>
    </dgm:pt>
    <dgm:pt modelId="{7E3BB43C-81F3-4012-B2D7-849511868CA6}">
      <dgm:prSet phldrT="[Text]" custT="1"/>
      <dgm:spPr/>
      <dgm:t>
        <a:bodyPr/>
        <a:lstStyle/>
        <a:p>
          <a:r>
            <a:rPr lang="mr-IN" sz="2800" b="1" u="none" dirty="0">
              <a:latin typeface="Kokila" panose="020B0604020202020204" pitchFamily="34" charset="0"/>
              <a:cs typeface="Kokila" panose="020B0604020202020204" pitchFamily="34" charset="0"/>
            </a:rPr>
            <a:t>कर पाया</a:t>
          </a:r>
          <a:r>
            <a:rPr lang="en-US" sz="2800" b="1" u="none" dirty="0">
              <a:latin typeface="Kokila" panose="020B0604020202020204" pitchFamily="34" charset="0"/>
              <a:cs typeface="Kokila" panose="020B0604020202020204" pitchFamily="34" charset="0"/>
            </a:rPr>
            <a:t>(Tax Base)</a:t>
          </a:r>
          <a:r>
            <a:rPr lang="mr-IN" sz="2800" b="1" u="none" dirty="0">
              <a:latin typeface="Kokila" panose="020B0604020202020204" pitchFamily="34" charset="0"/>
              <a:cs typeface="Kokila" panose="020B0604020202020204" pitchFamily="34" charset="0"/>
            </a:rPr>
            <a:t> विस्तृत करणे </a:t>
          </a:r>
          <a:endParaRPr lang="en-US" sz="2800" b="1" u="none" dirty="0">
            <a:latin typeface="Kokila" panose="020B0604020202020204" pitchFamily="34" charset="0"/>
            <a:cs typeface="Kokila" panose="020B0604020202020204" pitchFamily="34" charset="0"/>
          </a:endParaRPr>
        </a:p>
      </dgm:t>
    </dgm:pt>
    <dgm:pt modelId="{E58FB1BD-4BE8-4DE4-9211-3F6E90AC6073}" type="parTrans" cxnId="{6DA74D29-3B34-48FA-BF40-394AE756F0BA}">
      <dgm:prSet/>
      <dgm:spPr/>
      <dgm:t>
        <a:bodyPr/>
        <a:lstStyle/>
        <a:p>
          <a:endParaRPr lang="en-US" sz="2800" b="1" u="none">
            <a:latin typeface="Kokila" panose="020B0604020202020204" pitchFamily="34" charset="0"/>
            <a:cs typeface="Kokila" panose="020B0604020202020204" pitchFamily="34" charset="0"/>
          </a:endParaRPr>
        </a:p>
      </dgm:t>
    </dgm:pt>
    <dgm:pt modelId="{FF572173-D232-423D-996D-093D9CA1DDA2}" type="sibTrans" cxnId="{6DA74D29-3B34-48FA-BF40-394AE756F0BA}">
      <dgm:prSet/>
      <dgm:spPr/>
      <dgm:t>
        <a:bodyPr/>
        <a:lstStyle/>
        <a:p>
          <a:endParaRPr lang="en-US" sz="2800" b="1" u="none">
            <a:latin typeface="Kokila" panose="020B0604020202020204" pitchFamily="34" charset="0"/>
            <a:cs typeface="Kokila" panose="020B0604020202020204" pitchFamily="34" charset="0"/>
          </a:endParaRPr>
        </a:p>
      </dgm:t>
    </dgm:pt>
    <dgm:pt modelId="{92B0AE5B-2E01-4735-89D1-71C374439D10}">
      <dgm:prSet phldrT="[Text]" custT="1"/>
      <dgm:spPr/>
      <dgm:t>
        <a:bodyPr/>
        <a:lstStyle/>
        <a:p>
          <a:r>
            <a:rPr lang="mr-IN" sz="2800" b="1" u="none" dirty="0">
              <a:latin typeface="Kokila" panose="020B0604020202020204" pitchFamily="34" charset="0"/>
              <a:cs typeface="Kokila" panose="020B0604020202020204" pitchFamily="34" charset="0"/>
            </a:rPr>
            <a:t>सरकारी खर्च </a:t>
          </a:r>
          <a:endParaRPr lang="en-US" sz="2800" b="1" u="none" dirty="0">
            <a:latin typeface="Kokila" panose="020B0604020202020204" pitchFamily="34" charset="0"/>
            <a:cs typeface="Kokila" panose="020B0604020202020204" pitchFamily="34" charset="0"/>
          </a:endParaRPr>
        </a:p>
      </dgm:t>
    </dgm:pt>
    <dgm:pt modelId="{C1966A71-0183-4CAD-A810-9DE874FAEC59}" type="parTrans" cxnId="{1598F813-6A9F-407B-89FA-1FB275429BC9}">
      <dgm:prSet/>
      <dgm:spPr/>
      <dgm:t>
        <a:bodyPr/>
        <a:lstStyle/>
        <a:p>
          <a:endParaRPr lang="en-US" sz="2800" b="1" u="none">
            <a:latin typeface="Kokila" panose="020B0604020202020204" pitchFamily="34" charset="0"/>
            <a:cs typeface="Kokila" panose="020B0604020202020204" pitchFamily="34" charset="0"/>
          </a:endParaRPr>
        </a:p>
      </dgm:t>
    </dgm:pt>
    <dgm:pt modelId="{AB85907D-9F29-446C-898F-167292BA7974}" type="sibTrans" cxnId="{1598F813-6A9F-407B-89FA-1FB275429BC9}">
      <dgm:prSet/>
      <dgm:spPr/>
      <dgm:t>
        <a:bodyPr/>
        <a:lstStyle/>
        <a:p>
          <a:endParaRPr lang="en-US" sz="2800" b="1" u="none">
            <a:latin typeface="Kokila" panose="020B0604020202020204" pitchFamily="34" charset="0"/>
            <a:cs typeface="Kokila" panose="020B0604020202020204" pitchFamily="34" charset="0"/>
          </a:endParaRPr>
        </a:p>
      </dgm:t>
    </dgm:pt>
    <dgm:pt modelId="{D7029C81-C08C-49A5-B723-057103137322}">
      <dgm:prSet phldrT="[Text]" custT="1"/>
      <dgm:spPr/>
      <dgm:t>
        <a:bodyPr/>
        <a:lstStyle/>
        <a:p>
          <a:r>
            <a:rPr lang="mr-IN" sz="2800" b="1" u="none" dirty="0">
              <a:latin typeface="Kokila" panose="020B0604020202020204" pitchFamily="34" charset="0"/>
              <a:cs typeface="Kokila" panose="020B0604020202020204" pitchFamily="34" charset="0"/>
            </a:rPr>
            <a:t>महसुली खर्च कमी करणे</a:t>
          </a:r>
          <a:endParaRPr lang="en-US" sz="2800" b="1" u="none" dirty="0">
            <a:latin typeface="Kokila" panose="020B0604020202020204" pitchFamily="34" charset="0"/>
            <a:cs typeface="Kokila" panose="020B0604020202020204" pitchFamily="34" charset="0"/>
          </a:endParaRPr>
        </a:p>
      </dgm:t>
    </dgm:pt>
    <dgm:pt modelId="{208FEAEC-EAC7-4174-9E51-AE9718AC8F90}" type="parTrans" cxnId="{3553F309-1602-4EFF-BBFC-9601574F4E3B}">
      <dgm:prSet/>
      <dgm:spPr/>
      <dgm:t>
        <a:bodyPr/>
        <a:lstStyle/>
        <a:p>
          <a:endParaRPr lang="en-US" sz="2800" b="1" u="none">
            <a:latin typeface="Kokila" panose="020B0604020202020204" pitchFamily="34" charset="0"/>
            <a:cs typeface="Kokila" panose="020B0604020202020204" pitchFamily="34" charset="0"/>
          </a:endParaRPr>
        </a:p>
      </dgm:t>
    </dgm:pt>
    <dgm:pt modelId="{1413C1C3-72DA-4C62-950A-E3E8C2A36255}" type="sibTrans" cxnId="{3553F309-1602-4EFF-BBFC-9601574F4E3B}">
      <dgm:prSet/>
      <dgm:spPr/>
      <dgm:t>
        <a:bodyPr/>
        <a:lstStyle/>
        <a:p>
          <a:endParaRPr lang="en-US" sz="2800" b="1" u="none">
            <a:latin typeface="Kokila" panose="020B0604020202020204" pitchFamily="34" charset="0"/>
            <a:cs typeface="Kokila" panose="020B0604020202020204" pitchFamily="34" charset="0"/>
          </a:endParaRPr>
        </a:p>
      </dgm:t>
    </dgm:pt>
    <dgm:pt modelId="{0BE5B280-2A9B-41FB-A1F0-07C900819F60}">
      <dgm:prSet phldrT="[Text]" custT="1"/>
      <dgm:spPr/>
      <dgm:t>
        <a:bodyPr/>
        <a:lstStyle/>
        <a:p>
          <a:r>
            <a:rPr lang="en-IN" sz="2400" b="1" u="none" dirty="0">
              <a:latin typeface="Kokila" panose="020B0604020202020204" pitchFamily="34" charset="0"/>
              <a:cs typeface="Kokila" panose="020B0604020202020204" pitchFamily="34" charset="0"/>
            </a:rPr>
            <a:t>Minimum Government &amp;Maximum Governance </a:t>
          </a:r>
          <a:endParaRPr lang="en-US" sz="2400" b="1" u="none" dirty="0">
            <a:latin typeface="Kokila" panose="020B0604020202020204" pitchFamily="34" charset="0"/>
            <a:cs typeface="Kokila" panose="020B0604020202020204" pitchFamily="34" charset="0"/>
          </a:endParaRPr>
        </a:p>
      </dgm:t>
    </dgm:pt>
    <dgm:pt modelId="{95788C97-89D8-4A28-80EB-A5BC93CD40B1}" type="parTrans" cxnId="{1B647D46-96A0-4D00-8E2D-710A0AAFBF95}">
      <dgm:prSet/>
      <dgm:spPr/>
      <dgm:t>
        <a:bodyPr/>
        <a:lstStyle/>
        <a:p>
          <a:endParaRPr lang="en-US" sz="2800" b="1" u="none">
            <a:latin typeface="Kokila" panose="020B0604020202020204" pitchFamily="34" charset="0"/>
            <a:cs typeface="Kokila" panose="020B0604020202020204" pitchFamily="34" charset="0"/>
          </a:endParaRPr>
        </a:p>
      </dgm:t>
    </dgm:pt>
    <dgm:pt modelId="{1E23BAEC-4CC3-4E1E-9B8E-6E8B2F9126F1}" type="sibTrans" cxnId="{1B647D46-96A0-4D00-8E2D-710A0AAFBF95}">
      <dgm:prSet/>
      <dgm:spPr/>
      <dgm:t>
        <a:bodyPr/>
        <a:lstStyle/>
        <a:p>
          <a:endParaRPr lang="en-US" sz="2800" b="1" u="none">
            <a:latin typeface="Kokila" panose="020B0604020202020204" pitchFamily="34" charset="0"/>
            <a:cs typeface="Kokila" panose="020B0604020202020204" pitchFamily="34" charset="0"/>
          </a:endParaRPr>
        </a:p>
      </dgm:t>
    </dgm:pt>
    <dgm:pt modelId="{3B8BC801-92DE-4730-9872-B100E7E4657B}">
      <dgm:prSet custT="1"/>
      <dgm:spPr/>
      <dgm:t>
        <a:bodyPr/>
        <a:lstStyle/>
        <a:p>
          <a:r>
            <a:rPr lang="mr-IN" sz="2800" b="1" u="none" dirty="0">
              <a:latin typeface="Kokila" panose="020B0604020202020204" pitchFamily="34" charset="0"/>
              <a:cs typeface="Kokila" panose="020B0604020202020204" pitchFamily="34" charset="0"/>
            </a:rPr>
            <a:t>वित्तीय तूट कमी ठेवणे </a:t>
          </a:r>
          <a:endParaRPr lang="en-US" sz="2800" b="1" u="none" dirty="0">
            <a:latin typeface="Kokila" panose="020B0604020202020204" pitchFamily="34" charset="0"/>
            <a:cs typeface="Kokila" panose="020B0604020202020204" pitchFamily="34" charset="0"/>
          </a:endParaRPr>
        </a:p>
      </dgm:t>
    </dgm:pt>
    <dgm:pt modelId="{4138C43D-3A4C-40BE-B89A-3998286487A4}" type="parTrans" cxnId="{176FBAE7-7416-4029-88A7-46C6BE92C00F}">
      <dgm:prSet/>
      <dgm:spPr/>
      <dgm:t>
        <a:bodyPr/>
        <a:lstStyle/>
        <a:p>
          <a:endParaRPr lang="en-US" sz="2800" b="1" u="none">
            <a:latin typeface="Kokila" panose="020B0604020202020204" pitchFamily="34" charset="0"/>
            <a:cs typeface="Kokila" panose="020B0604020202020204" pitchFamily="34" charset="0"/>
          </a:endParaRPr>
        </a:p>
      </dgm:t>
    </dgm:pt>
    <dgm:pt modelId="{F287B647-8D54-42F3-9558-DD53AA6837EA}" type="sibTrans" cxnId="{176FBAE7-7416-4029-88A7-46C6BE92C00F}">
      <dgm:prSet/>
      <dgm:spPr/>
      <dgm:t>
        <a:bodyPr/>
        <a:lstStyle/>
        <a:p>
          <a:endParaRPr lang="en-US" sz="2800" b="1" u="none">
            <a:latin typeface="Kokila" panose="020B0604020202020204" pitchFamily="34" charset="0"/>
            <a:cs typeface="Kokila" panose="020B0604020202020204" pitchFamily="34" charset="0"/>
          </a:endParaRPr>
        </a:p>
      </dgm:t>
    </dgm:pt>
    <dgm:pt modelId="{C0658D53-C9CD-4407-B28D-7AD713420E37}">
      <dgm:prSet phldrT="[Text]" custT="1"/>
      <dgm:spPr/>
      <dgm:t>
        <a:bodyPr/>
        <a:lstStyle/>
        <a:p>
          <a:endParaRPr lang="en-US" sz="2800" b="1" u="none" dirty="0">
            <a:latin typeface="Kokila" panose="020B0604020202020204" pitchFamily="34" charset="0"/>
            <a:cs typeface="Kokila" panose="020B0604020202020204" pitchFamily="34" charset="0"/>
          </a:endParaRPr>
        </a:p>
      </dgm:t>
    </dgm:pt>
    <dgm:pt modelId="{334FE286-2D43-4614-A74B-2EC8BFD1F19F}" type="parTrans" cxnId="{0F4E65A9-0E98-4AD4-94B6-B640500E6305}">
      <dgm:prSet/>
      <dgm:spPr/>
      <dgm:t>
        <a:bodyPr/>
        <a:lstStyle/>
        <a:p>
          <a:endParaRPr lang="en-IN">
            <a:latin typeface="Kokila" panose="020B0604020202020204" pitchFamily="34" charset="0"/>
            <a:cs typeface="Kokila" panose="020B0604020202020204" pitchFamily="34" charset="0"/>
          </a:endParaRPr>
        </a:p>
      </dgm:t>
    </dgm:pt>
    <dgm:pt modelId="{24B406FF-CA60-484E-A39F-04A5B7684D4D}" type="sibTrans" cxnId="{0F4E65A9-0E98-4AD4-94B6-B640500E6305}">
      <dgm:prSet/>
      <dgm:spPr/>
      <dgm:t>
        <a:bodyPr/>
        <a:lstStyle/>
        <a:p>
          <a:endParaRPr lang="en-IN">
            <a:latin typeface="Kokila" panose="020B0604020202020204" pitchFamily="34" charset="0"/>
            <a:cs typeface="Kokila" panose="020B0604020202020204" pitchFamily="34" charset="0"/>
          </a:endParaRPr>
        </a:p>
      </dgm:t>
    </dgm:pt>
    <dgm:pt modelId="{3CAF36C3-E94D-4F4F-AE6F-ABECDC56078A}">
      <dgm:prSet phldrT="[Text]" custT="1"/>
      <dgm:spPr/>
      <dgm:t>
        <a:bodyPr/>
        <a:lstStyle/>
        <a:p>
          <a:endParaRPr lang="en-US" sz="2800" b="1" u="none" dirty="0">
            <a:latin typeface="Kokila" panose="020B0604020202020204" pitchFamily="34" charset="0"/>
            <a:cs typeface="Kokila" panose="020B0604020202020204" pitchFamily="34" charset="0"/>
          </a:endParaRPr>
        </a:p>
      </dgm:t>
    </dgm:pt>
    <dgm:pt modelId="{8468BE91-1402-4F12-98E8-9C2F3022E907}" type="parTrans" cxnId="{D44A3EA1-5CB2-447A-AD9F-82C8CB361142}">
      <dgm:prSet/>
      <dgm:spPr/>
      <dgm:t>
        <a:bodyPr/>
        <a:lstStyle/>
        <a:p>
          <a:endParaRPr lang="en-IN">
            <a:latin typeface="Kokila" panose="020B0604020202020204" pitchFamily="34" charset="0"/>
            <a:cs typeface="Kokila" panose="020B0604020202020204" pitchFamily="34" charset="0"/>
          </a:endParaRPr>
        </a:p>
      </dgm:t>
    </dgm:pt>
    <dgm:pt modelId="{695F13A6-ECDB-4115-BD7F-DEF76E3F4EDF}" type="sibTrans" cxnId="{D44A3EA1-5CB2-447A-AD9F-82C8CB361142}">
      <dgm:prSet/>
      <dgm:spPr/>
      <dgm:t>
        <a:bodyPr/>
        <a:lstStyle/>
        <a:p>
          <a:endParaRPr lang="en-IN">
            <a:latin typeface="Kokila" panose="020B0604020202020204" pitchFamily="34" charset="0"/>
            <a:cs typeface="Kokila" panose="020B0604020202020204" pitchFamily="34" charset="0"/>
          </a:endParaRPr>
        </a:p>
      </dgm:t>
    </dgm:pt>
    <dgm:pt modelId="{12418D11-68D3-47AC-A715-77BF329C0274}">
      <dgm:prSet phldrT="[Text]" custT="1"/>
      <dgm:spPr/>
      <dgm:t>
        <a:bodyPr/>
        <a:lstStyle/>
        <a:p>
          <a:r>
            <a:rPr lang="hi-IN" sz="2800" b="1" u="none" dirty="0">
              <a:latin typeface="Kokila" panose="020B0604020202020204" pitchFamily="34" charset="0"/>
              <a:cs typeface="Kokila" panose="020B0604020202020204" pitchFamily="34" charset="0"/>
            </a:rPr>
            <a:t> </a:t>
          </a:r>
          <a:r>
            <a:rPr lang="mr-IN" sz="2800" b="1" u="none" dirty="0">
              <a:latin typeface="Kokila" panose="020B0604020202020204" pitchFamily="34" charset="0"/>
              <a:cs typeface="Kokila" panose="020B0604020202020204" pitchFamily="34" charset="0"/>
            </a:rPr>
            <a:t>उत्पन्न , उत्पादन ,गुंतवणूक , रोजगार , खर्च </a:t>
          </a:r>
          <a:endParaRPr lang="en-US" sz="2800" b="1" u="none" dirty="0">
            <a:latin typeface="Kokila" panose="020B0604020202020204" pitchFamily="34" charset="0"/>
            <a:cs typeface="Kokila" panose="020B0604020202020204" pitchFamily="34" charset="0"/>
          </a:endParaRPr>
        </a:p>
      </dgm:t>
    </dgm:pt>
    <dgm:pt modelId="{CB5C1D8F-C4E4-4059-97FA-12ECF0E8A11A}" type="parTrans" cxnId="{1AEE97B1-9016-4AFA-8248-47CF5E76D324}">
      <dgm:prSet/>
      <dgm:spPr/>
      <dgm:t>
        <a:bodyPr/>
        <a:lstStyle/>
        <a:p>
          <a:endParaRPr lang="en-IN"/>
        </a:p>
      </dgm:t>
    </dgm:pt>
    <dgm:pt modelId="{FA2B1282-2C6E-4B26-9B12-91E7A42C7A37}" type="sibTrans" cxnId="{1AEE97B1-9016-4AFA-8248-47CF5E76D324}">
      <dgm:prSet/>
      <dgm:spPr/>
      <dgm:t>
        <a:bodyPr/>
        <a:lstStyle/>
        <a:p>
          <a:endParaRPr lang="en-IN"/>
        </a:p>
      </dgm:t>
    </dgm:pt>
    <dgm:pt modelId="{7D3E10FA-4ACC-4CE7-9655-AB442A48E5B3}">
      <dgm:prSet phldrT="[Text]" custT="1"/>
      <dgm:spPr/>
      <dgm:t>
        <a:bodyPr/>
        <a:lstStyle/>
        <a:p>
          <a:r>
            <a:rPr lang="mr-IN" sz="2800" b="1" u="none" dirty="0">
              <a:latin typeface="Kokila" panose="020B0604020202020204" pitchFamily="34" charset="0"/>
              <a:cs typeface="Kokila" panose="020B0604020202020204" pitchFamily="34" charset="0"/>
            </a:rPr>
            <a:t>कर उत्पन्न वाढविणे </a:t>
          </a:r>
          <a:endParaRPr lang="en-US" sz="2800" b="1" u="none" dirty="0">
            <a:latin typeface="Kokila" panose="020B0604020202020204" pitchFamily="34" charset="0"/>
            <a:cs typeface="Kokila" panose="020B0604020202020204" pitchFamily="34" charset="0"/>
          </a:endParaRPr>
        </a:p>
      </dgm:t>
    </dgm:pt>
    <dgm:pt modelId="{473E3D9F-0A72-40BC-BB01-28F86B0FDABE}" type="parTrans" cxnId="{8963737B-4C07-4700-89C0-9B8283D88EC2}">
      <dgm:prSet/>
      <dgm:spPr/>
      <dgm:t>
        <a:bodyPr/>
        <a:lstStyle/>
        <a:p>
          <a:endParaRPr lang="en-IN"/>
        </a:p>
      </dgm:t>
    </dgm:pt>
    <dgm:pt modelId="{891FE84E-DC88-4762-86A2-2242DAC213C9}" type="sibTrans" cxnId="{8963737B-4C07-4700-89C0-9B8283D88EC2}">
      <dgm:prSet/>
      <dgm:spPr/>
      <dgm:t>
        <a:bodyPr/>
        <a:lstStyle/>
        <a:p>
          <a:endParaRPr lang="en-IN"/>
        </a:p>
      </dgm:t>
    </dgm:pt>
    <dgm:pt modelId="{96045C57-15FE-49F3-AC4A-803EC09C3AD6}">
      <dgm:prSet phldrT="[Text]" custT="1"/>
      <dgm:spPr/>
      <dgm:t>
        <a:bodyPr/>
        <a:lstStyle/>
        <a:p>
          <a:r>
            <a:rPr lang="en-US" sz="2800" b="1" u="none" dirty="0">
              <a:latin typeface="Kokila" panose="020B0604020202020204" pitchFamily="34" charset="0"/>
              <a:cs typeface="Kokila" panose="020B0604020202020204" pitchFamily="34" charset="0"/>
            </a:rPr>
            <a:t>Tax Compliance </a:t>
          </a:r>
        </a:p>
      </dgm:t>
    </dgm:pt>
    <dgm:pt modelId="{3C27917A-E636-49CA-8046-8CB1F5D78C69}" type="parTrans" cxnId="{B386CF2B-CC80-4679-8699-15320C965316}">
      <dgm:prSet/>
      <dgm:spPr/>
      <dgm:t>
        <a:bodyPr/>
        <a:lstStyle/>
        <a:p>
          <a:endParaRPr lang="en-IN"/>
        </a:p>
      </dgm:t>
    </dgm:pt>
    <dgm:pt modelId="{CDE428F9-E03F-4721-BF77-716409FE84CE}" type="sibTrans" cxnId="{B386CF2B-CC80-4679-8699-15320C965316}">
      <dgm:prSet/>
      <dgm:spPr/>
      <dgm:t>
        <a:bodyPr/>
        <a:lstStyle/>
        <a:p>
          <a:endParaRPr lang="en-IN"/>
        </a:p>
      </dgm:t>
    </dgm:pt>
    <dgm:pt modelId="{31E978D6-0FFB-475A-B3A2-CD06160617D4}">
      <dgm:prSet phldrT="[Text]" custT="1"/>
      <dgm:spPr/>
      <dgm:t>
        <a:bodyPr/>
        <a:lstStyle/>
        <a:p>
          <a:r>
            <a:rPr lang="en-US" sz="2800" b="1" u="none" dirty="0">
              <a:latin typeface="Kokila" panose="020B0604020202020204" pitchFamily="34" charset="0"/>
              <a:cs typeface="Kokila" panose="020B0604020202020204" pitchFamily="34" charset="0"/>
            </a:rPr>
            <a:t>New Taxes </a:t>
          </a:r>
        </a:p>
      </dgm:t>
    </dgm:pt>
    <dgm:pt modelId="{F5A65AF3-C7F7-41AB-88E0-8920B4A32BE3}" type="parTrans" cxnId="{801C0AB7-CE58-4DC7-B54A-3F2C18D0C095}">
      <dgm:prSet/>
      <dgm:spPr/>
      <dgm:t>
        <a:bodyPr/>
        <a:lstStyle/>
        <a:p>
          <a:endParaRPr lang="en-IN"/>
        </a:p>
      </dgm:t>
    </dgm:pt>
    <dgm:pt modelId="{4C8E61E7-F9E3-4BC2-9E9C-0839139589E1}" type="sibTrans" cxnId="{801C0AB7-CE58-4DC7-B54A-3F2C18D0C095}">
      <dgm:prSet/>
      <dgm:spPr/>
      <dgm:t>
        <a:bodyPr/>
        <a:lstStyle/>
        <a:p>
          <a:endParaRPr lang="en-IN"/>
        </a:p>
      </dgm:t>
    </dgm:pt>
    <dgm:pt modelId="{852D2D3D-B5F6-4F7A-861F-BB2DA18271CB}">
      <dgm:prSet custT="1"/>
      <dgm:spPr/>
      <dgm:t>
        <a:bodyPr/>
        <a:lstStyle/>
        <a:p>
          <a:r>
            <a:rPr lang="mr-IN" sz="2800" b="1" u="none" dirty="0">
              <a:latin typeface="Kokila" panose="020B0604020202020204" pitchFamily="34" charset="0"/>
              <a:cs typeface="Kokila" panose="020B0604020202020204" pitchFamily="34" charset="0"/>
            </a:rPr>
            <a:t>देशातील भांडवल खासगी क्षेत्राला स्वस्त दरात उपलब्ध करून देणे </a:t>
          </a:r>
          <a:endParaRPr lang="en-US" sz="2800" b="1" u="none" dirty="0">
            <a:latin typeface="Kokila" panose="020B0604020202020204" pitchFamily="34" charset="0"/>
            <a:cs typeface="Kokila" panose="020B0604020202020204" pitchFamily="34" charset="0"/>
          </a:endParaRPr>
        </a:p>
      </dgm:t>
    </dgm:pt>
    <dgm:pt modelId="{990F7D11-93DA-4B3D-BE03-C64A47DB050B}" type="parTrans" cxnId="{2047AD14-8751-41AF-84EB-34A99809DDB7}">
      <dgm:prSet/>
      <dgm:spPr/>
      <dgm:t>
        <a:bodyPr/>
        <a:lstStyle/>
        <a:p>
          <a:endParaRPr lang="en-IN"/>
        </a:p>
      </dgm:t>
    </dgm:pt>
    <dgm:pt modelId="{A4DF0CD7-59BF-42E6-BC25-B6F82A3DE1AB}" type="sibTrans" cxnId="{2047AD14-8751-41AF-84EB-34A99809DDB7}">
      <dgm:prSet/>
      <dgm:spPr/>
      <dgm:t>
        <a:bodyPr/>
        <a:lstStyle/>
        <a:p>
          <a:endParaRPr lang="en-IN"/>
        </a:p>
      </dgm:t>
    </dgm:pt>
    <dgm:pt modelId="{1A5C7FCB-9C92-43AD-B683-08CCE67806B1}">
      <dgm:prSet phldrT="[Text]" custT="1"/>
      <dgm:spPr/>
      <dgm:t>
        <a:bodyPr/>
        <a:lstStyle/>
        <a:p>
          <a:endParaRPr lang="en-US" sz="2800" b="1" u="none" dirty="0">
            <a:latin typeface="Kokila" panose="020B0604020202020204" pitchFamily="34" charset="0"/>
            <a:cs typeface="Kokila" panose="020B0604020202020204" pitchFamily="34" charset="0"/>
          </a:endParaRPr>
        </a:p>
      </dgm:t>
    </dgm:pt>
    <dgm:pt modelId="{3035EA41-39F8-441F-A018-1B7D5D997CC6}" type="parTrans" cxnId="{251D504D-C4FF-4602-8A68-9CBBF4D885CB}">
      <dgm:prSet/>
      <dgm:spPr/>
      <dgm:t>
        <a:bodyPr/>
        <a:lstStyle/>
        <a:p>
          <a:endParaRPr lang="en-IN"/>
        </a:p>
      </dgm:t>
    </dgm:pt>
    <dgm:pt modelId="{42655DCE-0117-47C2-9A2E-E9F26D27CE46}" type="sibTrans" cxnId="{251D504D-C4FF-4602-8A68-9CBBF4D885CB}">
      <dgm:prSet/>
      <dgm:spPr/>
      <dgm:t>
        <a:bodyPr/>
        <a:lstStyle/>
        <a:p>
          <a:endParaRPr lang="en-IN"/>
        </a:p>
      </dgm:t>
    </dgm:pt>
    <dgm:pt modelId="{DB33CCE2-D1CF-455A-8D9E-3B702FCF78BA}">
      <dgm:prSet phldrT="[Text]" custT="1"/>
      <dgm:spPr/>
      <dgm:t>
        <a:bodyPr/>
        <a:lstStyle/>
        <a:p>
          <a:r>
            <a:rPr lang="en-US" sz="2800" b="1" u="none" dirty="0">
              <a:latin typeface="Kokila" panose="020B0604020202020204" pitchFamily="34" charset="0"/>
              <a:cs typeface="Kokila" panose="020B0604020202020204" pitchFamily="34" charset="0"/>
            </a:rPr>
            <a:t>Digitization </a:t>
          </a:r>
        </a:p>
      </dgm:t>
    </dgm:pt>
    <dgm:pt modelId="{7F50C610-C88A-48C3-95B9-81608E5E1CAF}" type="parTrans" cxnId="{8F307198-C00E-40F0-9C16-0F846EF896F9}">
      <dgm:prSet/>
      <dgm:spPr/>
      <dgm:t>
        <a:bodyPr/>
        <a:lstStyle/>
        <a:p>
          <a:endParaRPr lang="en-IN"/>
        </a:p>
      </dgm:t>
    </dgm:pt>
    <dgm:pt modelId="{0160F024-473F-4081-BE5E-45850EA47CD8}" type="sibTrans" cxnId="{8F307198-C00E-40F0-9C16-0F846EF896F9}">
      <dgm:prSet/>
      <dgm:spPr/>
      <dgm:t>
        <a:bodyPr/>
        <a:lstStyle/>
        <a:p>
          <a:endParaRPr lang="en-IN"/>
        </a:p>
      </dgm:t>
    </dgm:pt>
    <dgm:pt modelId="{86EFE9BE-3932-448D-A3C5-990809F028D9}">
      <dgm:prSet phldrT="[Text]" custT="1"/>
      <dgm:spPr/>
      <dgm:t>
        <a:bodyPr/>
        <a:lstStyle/>
        <a:p>
          <a:r>
            <a:rPr lang="en-US" sz="2800" b="1" u="none" dirty="0">
              <a:latin typeface="Kokila" panose="020B0604020202020204" pitchFamily="34" charset="0"/>
              <a:cs typeface="Kokila" panose="020B0604020202020204" pitchFamily="34" charset="0"/>
            </a:rPr>
            <a:t>Formalization </a:t>
          </a:r>
        </a:p>
      </dgm:t>
    </dgm:pt>
    <dgm:pt modelId="{D5E72F65-EB50-4BAE-9B57-525685C3E1C6}" type="parTrans" cxnId="{993EBB52-4DC7-46F3-9B68-09FA36FB834D}">
      <dgm:prSet/>
      <dgm:spPr/>
      <dgm:t>
        <a:bodyPr/>
        <a:lstStyle/>
        <a:p>
          <a:endParaRPr lang="en-IN"/>
        </a:p>
      </dgm:t>
    </dgm:pt>
    <dgm:pt modelId="{0D175878-3934-4A4B-9A62-FA72D98B9936}" type="sibTrans" cxnId="{993EBB52-4DC7-46F3-9B68-09FA36FB834D}">
      <dgm:prSet/>
      <dgm:spPr/>
      <dgm:t>
        <a:bodyPr/>
        <a:lstStyle/>
        <a:p>
          <a:endParaRPr lang="en-IN"/>
        </a:p>
      </dgm:t>
    </dgm:pt>
    <dgm:pt modelId="{DEF2FB9C-44DC-4D66-BAE0-B91B6A0E4E08}">
      <dgm:prSet phldrT="[Text]" custT="1"/>
      <dgm:spPr/>
      <dgm:t>
        <a:bodyPr/>
        <a:lstStyle/>
        <a:p>
          <a:r>
            <a:rPr lang="mr-IN" sz="2800" b="1" u="none" dirty="0">
              <a:latin typeface="Kokila" panose="020B0604020202020204" pitchFamily="34" charset="0"/>
              <a:cs typeface="Kokila" panose="020B0604020202020204" pitchFamily="34" charset="0"/>
            </a:rPr>
            <a:t>पायभूत सुविधा निर्माण करणे </a:t>
          </a:r>
          <a:endParaRPr lang="en-US" sz="2800" b="1" u="none" dirty="0">
            <a:latin typeface="Kokila" panose="020B0604020202020204" pitchFamily="34" charset="0"/>
            <a:cs typeface="Kokila" panose="020B0604020202020204" pitchFamily="34" charset="0"/>
          </a:endParaRPr>
        </a:p>
      </dgm:t>
    </dgm:pt>
    <dgm:pt modelId="{653662E1-5BE7-49EB-91E7-CF116E16E7A4}" type="parTrans" cxnId="{D0EA271F-4FAA-4A0E-9654-AB592E0CAB9A}">
      <dgm:prSet/>
      <dgm:spPr/>
      <dgm:t>
        <a:bodyPr/>
        <a:lstStyle/>
        <a:p>
          <a:endParaRPr lang="en-IN"/>
        </a:p>
      </dgm:t>
    </dgm:pt>
    <dgm:pt modelId="{6DB9F5C1-B8CF-421D-A61A-A871EFCFEB40}" type="sibTrans" cxnId="{D0EA271F-4FAA-4A0E-9654-AB592E0CAB9A}">
      <dgm:prSet/>
      <dgm:spPr/>
      <dgm:t>
        <a:bodyPr/>
        <a:lstStyle/>
        <a:p>
          <a:endParaRPr lang="en-IN"/>
        </a:p>
      </dgm:t>
    </dgm:pt>
    <dgm:pt modelId="{42BD0DEB-F643-42F8-9895-7972CD5DBA87}">
      <dgm:prSet phldrT="[Text]" custT="1"/>
      <dgm:spPr/>
      <dgm:t>
        <a:bodyPr/>
        <a:lstStyle/>
        <a:p>
          <a:r>
            <a:rPr lang="mr-IN" sz="2800" b="1" u="none" dirty="0">
              <a:latin typeface="Kokila" panose="020B0604020202020204" pitchFamily="34" charset="0"/>
              <a:cs typeface="Kokila" panose="020B0604020202020204" pitchFamily="34" charset="0"/>
            </a:rPr>
            <a:t>भांडवली खर्च वाढविणे</a:t>
          </a:r>
          <a:endParaRPr lang="en-US" sz="2800" b="1" u="none" dirty="0">
            <a:latin typeface="Kokila" panose="020B0604020202020204" pitchFamily="34" charset="0"/>
            <a:cs typeface="Kokila" panose="020B0604020202020204" pitchFamily="34" charset="0"/>
          </a:endParaRPr>
        </a:p>
      </dgm:t>
    </dgm:pt>
    <dgm:pt modelId="{9320923A-B8C9-4CB4-B4FB-6B20974F6C28}" type="parTrans" cxnId="{59F8F452-E34C-49F5-AB44-0A71EEB99B38}">
      <dgm:prSet/>
      <dgm:spPr/>
      <dgm:t>
        <a:bodyPr/>
        <a:lstStyle/>
        <a:p>
          <a:endParaRPr lang="en-IN"/>
        </a:p>
      </dgm:t>
    </dgm:pt>
    <dgm:pt modelId="{6FEC2858-D785-41C6-A9CA-E3E6C1134678}" type="sibTrans" cxnId="{59F8F452-E34C-49F5-AB44-0A71EEB99B38}">
      <dgm:prSet/>
      <dgm:spPr/>
      <dgm:t>
        <a:bodyPr/>
        <a:lstStyle/>
        <a:p>
          <a:endParaRPr lang="en-IN"/>
        </a:p>
      </dgm:t>
    </dgm:pt>
    <dgm:pt modelId="{9ABEE770-5891-49A9-BC92-A1DEFADE4EFF}">
      <dgm:prSet phldrT="[Text]" custT="1"/>
      <dgm:spPr/>
      <dgm:t>
        <a:bodyPr/>
        <a:lstStyle/>
        <a:p>
          <a:r>
            <a:rPr lang="mr-IN" sz="2800" b="1" u="none" dirty="0">
              <a:latin typeface="Kokila" panose="020B0604020202020204" pitchFamily="34" charset="0"/>
              <a:cs typeface="Kokila" panose="020B0604020202020204" pitchFamily="34" charset="0"/>
            </a:rPr>
            <a:t>सरकारी क्षेत्राचे निर्गमन </a:t>
          </a:r>
          <a:endParaRPr lang="en-US" sz="2800" b="1" u="none" dirty="0">
            <a:latin typeface="Kokila" panose="020B0604020202020204" pitchFamily="34" charset="0"/>
            <a:cs typeface="Kokila" panose="020B0604020202020204" pitchFamily="34" charset="0"/>
          </a:endParaRPr>
        </a:p>
      </dgm:t>
    </dgm:pt>
    <dgm:pt modelId="{31AF0D3C-9E93-498A-A22E-3FFCE6CE4D3B}" type="parTrans" cxnId="{6F400823-593E-466B-85CD-A0A6BA2EF115}">
      <dgm:prSet/>
      <dgm:spPr/>
      <dgm:t>
        <a:bodyPr/>
        <a:lstStyle/>
        <a:p>
          <a:endParaRPr lang="en-IN"/>
        </a:p>
      </dgm:t>
    </dgm:pt>
    <dgm:pt modelId="{4F28243E-9F32-499D-800A-89F3F9D5A067}" type="sibTrans" cxnId="{6F400823-593E-466B-85CD-A0A6BA2EF115}">
      <dgm:prSet/>
      <dgm:spPr/>
      <dgm:t>
        <a:bodyPr/>
        <a:lstStyle/>
        <a:p>
          <a:endParaRPr lang="en-IN"/>
        </a:p>
      </dgm:t>
    </dgm:pt>
    <dgm:pt modelId="{348C1BEB-79BC-476E-97A2-08D9D52AE6BF}" type="pres">
      <dgm:prSet presAssocID="{BC6250E4-EBC2-4608-8DFC-F2809230DE53}" presName="Name0" presStyleCnt="0">
        <dgm:presLayoutVars>
          <dgm:dir/>
          <dgm:animLvl val="lvl"/>
          <dgm:resizeHandles val="exact"/>
        </dgm:presLayoutVars>
      </dgm:prSet>
      <dgm:spPr/>
    </dgm:pt>
    <dgm:pt modelId="{C79D35CA-6A04-47E1-90EA-854F5F0CBD3F}" type="pres">
      <dgm:prSet presAssocID="{F7482B89-646C-44E3-934A-78FF31E8B836}" presName="composite" presStyleCnt="0"/>
      <dgm:spPr/>
    </dgm:pt>
    <dgm:pt modelId="{1D1CE60E-F053-4E51-AA84-FA561A7AAC12}" type="pres">
      <dgm:prSet presAssocID="{F7482B89-646C-44E3-934A-78FF31E8B836}" presName="parTx" presStyleLbl="alignNode1" presStyleIdx="0" presStyleCnt="4">
        <dgm:presLayoutVars>
          <dgm:chMax val="0"/>
          <dgm:chPref val="0"/>
          <dgm:bulletEnabled val="1"/>
        </dgm:presLayoutVars>
      </dgm:prSet>
      <dgm:spPr/>
    </dgm:pt>
    <dgm:pt modelId="{CDA6F038-6DF9-4178-BE2F-5A8D620E04D3}" type="pres">
      <dgm:prSet presAssocID="{F7482B89-646C-44E3-934A-78FF31E8B836}" presName="desTx" presStyleLbl="alignAccFollowNode1" presStyleIdx="0" presStyleCnt="4">
        <dgm:presLayoutVars>
          <dgm:bulletEnabled val="1"/>
        </dgm:presLayoutVars>
      </dgm:prSet>
      <dgm:spPr/>
    </dgm:pt>
    <dgm:pt modelId="{6D65697D-CEA5-422A-AC34-4FBBF7122754}" type="pres">
      <dgm:prSet presAssocID="{7AB3F525-1EFE-417C-8C28-4FD4E9D8BB78}" presName="space" presStyleCnt="0"/>
      <dgm:spPr/>
    </dgm:pt>
    <dgm:pt modelId="{7232C3A3-3A2C-4C7A-8B32-8AFA0533328A}" type="pres">
      <dgm:prSet presAssocID="{9E0D2D95-34FC-4556-BB09-F1382EE3C8D9}" presName="composite" presStyleCnt="0"/>
      <dgm:spPr/>
    </dgm:pt>
    <dgm:pt modelId="{F4915AAF-D0CD-4E39-AF48-8170F0544F70}" type="pres">
      <dgm:prSet presAssocID="{9E0D2D95-34FC-4556-BB09-F1382EE3C8D9}" presName="parTx" presStyleLbl="alignNode1" presStyleIdx="1" presStyleCnt="4">
        <dgm:presLayoutVars>
          <dgm:chMax val="0"/>
          <dgm:chPref val="0"/>
          <dgm:bulletEnabled val="1"/>
        </dgm:presLayoutVars>
      </dgm:prSet>
      <dgm:spPr/>
    </dgm:pt>
    <dgm:pt modelId="{412F58BA-2855-47BC-9B39-D71494BA968F}" type="pres">
      <dgm:prSet presAssocID="{9E0D2D95-34FC-4556-BB09-F1382EE3C8D9}" presName="desTx" presStyleLbl="alignAccFollowNode1" presStyleIdx="1" presStyleCnt="4">
        <dgm:presLayoutVars>
          <dgm:bulletEnabled val="1"/>
        </dgm:presLayoutVars>
      </dgm:prSet>
      <dgm:spPr/>
    </dgm:pt>
    <dgm:pt modelId="{3F8377B4-FFDC-48CF-85BA-66D8F193BE94}" type="pres">
      <dgm:prSet presAssocID="{B075DE9A-53D8-4363-99D3-B300FBF2F9A8}" presName="space" presStyleCnt="0"/>
      <dgm:spPr/>
    </dgm:pt>
    <dgm:pt modelId="{011D3E78-8408-4C97-BCD8-AC9FC35F7A83}" type="pres">
      <dgm:prSet presAssocID="{92B0AE5B-2E01-4735-89D1-71C374439D10}" presName="composite" presStyleCnt="0"/>
      <dgm:spPr/>
    </dgm:pt>
    <dgm:pt modelId="{BBD86D34-7131-4F0C-9ABF-97462E29A653}" type="pres">
      <dgm:prSet presAssocID="{92B0AE5B-2E01-4735-89D1-71C374439D10}" presName="parTx" presStyleLbl="alignNode1" presStyleIdx="2" presStyleCnt="4">
        <dgm:presLayoutVars>
          <dgm:chMax val="0"/>
          <dgm:chPref val="0"/>
          <dgm:bulletEnabled val="1"/>
        </dgm:presLayoutVars>
      </dgm:prSet>
      <dgm:spPr/>
    </dgm:pt>
    <dgm:pt modelId="{CEA4AD65-4F21-4D6C-B35D-F728651DF878}" type="pres">
      <dgm:prSet presAssocID="{92B0AE5B-2E01-4735-89D1-71C374439D10}" presName="desTx" presStyleLbl="alignAccFollowNode1" presStyleIdx="2" presStyleCnt="4">
        <dgm:presLayoutVars>
          <dgm:bulletEnabled val="1"/>
        </dgm:presLayoutVars>
      </dgm:prSet>
      <dgm:spPr/>
    </dgm:pt>
    <dgm:pt modelId="{72C32418-2874-48DF-B34B-806B5DAAE474}" type="pres">
      <dgm:prSet presAssocID="{AB85907D-9F29-446C-898F-167292BA7974}" presName="space" presStyleCnt="0"/>
      <dgm:spPr/>
    </dgm:pt>
    <dgm:pt modelId="{60EB2565-8F61-4204-B6D9-14251C273620}" type="pres">
      <dgm:prSet presAssocID="{0BE5B280-2A9B-41FB-A1F0-07C900819F60}" presName="composite" presStyleCnt="0"/>
      <dgm:spPr/>
    </dgm:pt>
    <dgm:pt modelId="{543E900C-060E-4343-9A36-F88E519F6585}" type="pres">
      <dgm:prSet presAssocID="{0BE5B280-2A9B-41FB-A1F0-07C900819F60}" presName="parTx" presStyleLbl="alignNode1" presStyleIdx="3" presStyleCnt="4">
        <dgm:presLayoutVars>
          <dgm:chMax val="0"/>
          <dgm:chPref val="0"/>
          <dgm:bulletEnabled val="1"/>
        </dgm:presLayoutVars>
      </dgm:prSet>
      <dgm:spPr/>
    </dgm:pt>
    <dgm:pt modelId="{DCE49294-43CD-49E2-8914-FDA90FAF3748}" type="pres">
      <dgm:prSet presAssocID="{0BE5B280-2A9B-41FB-A1F0-07C900819F60}" presName="desTx" presStyleLbl="alignAccFollowNode1" presStyleIdx="3" presStyleCnt="4">
        <dgm:presLayoutVars>
          <dgm:bulletEnabled val="1"/>
        </dgm:presLayoutVars>
      </dgm:prSet>
      <dgm:spPr/>
    </dgm:pt>
  </dgm:ptLst>
  <dgm:cxnLst>
    <dgm:cxn modelId="{692DAF07-A5B9-485C-8598-66FD62C87C88}" type="presOf" srcId="{D7029C81-C08C-49A5-B723-057103137322}" destId="{CEA4AD65-4F21-4D6C-B35D-F728651DF878}" srcOrd="0" destOrd="0" presId="urn:microsoft.com/office/officeart/2005/8/layout/hList1"/>
    <dgm:cxn modelId="{4EC1E307-D2B2-4C02-AD36-1A5813317F35}" type="presOf" srcId="{3CAF36C3-E94D-4F4F-AE6F-ABECDC56078A}" destId="{412F58BA-2855-47BC-9B39-D71494BA968F}" srcOrd="0" destOrd="4" presId="urn:microsoft.com/office/officeart/2005/8/layout/hList1"/>
    <dgm:cxn modelId="{3553F309-1602-4EFF-BBFC-9601574F4E3B}" srcId="{92B0AE5B-2E01-4735-89D1-71C374439D10}" destId="{D7029C81-C08C-49A5-B723-057103137322}" srcOrd="0" destOrd="0" parTransId="{208FEAEC-EAC7-4174-9E51-AE9718AC8F90}" sibTransId="{1413C1C3-72DA-4C62-950A-E3E8C2A36255}"/>
    <dgm:cxn modelId="{1598F813-6A9F-407B-89FA-1FB275429BC9}" srcId="{BC6250E4-EBC2-4608-8DFC-F2809230DE53}" destId="{92B0AE5B-2E01-4735-89D1-71C374439D10}" srcOrd="2" destOrd="0" parTransId="{C1966A71-0183-4CAD-A810-9DE874FAEC59}" sibTransId="{AB85907D-9F29-446C-898F-167292BA7974}"/>
    <dgm:cxn modelId="{2047AD14-8751-41AF-84EB-34A99809DDB7}" srcId="{0BE5B280-2A9B-41FB-A1F0-07C900819F60}" destId="{852D2D3D-B5F6-4F7A-861F-BB2DA18271CB}" srcOrd="1" destOrd="0" parTransId="{990F7D11-93DA-4B3D-BE03-C64A47DB050B}" sibTransId="{A4DF0CD7-59BF-42E6-BC25-B6F82A3DE1AB}"/>
    <dgm:cxn modelId="{371F0918-DDC8-4436-95E3-8E0FFFC8ABC2}" type="presOf" srcId="{1A5C7FCB-9C92-43AD-B683-08CCE67806B1}" destId="{CEA4AD65-4F21-4D6C-B35D-F728651DF878}" srcOrd="0" destOrd="5" presId="urn:microsoft.com/office/officeart/2005/8/layout/hList1"/>
    <dgm:cxn modelId="{D0EA271F-4FAA-4A0E-9654-AB592E0CAB9A}" srcId="{92B0AE5B-2E01-4735-89D1-71C374439D10}" destId="{DEF2FB9C-44DC-4D66-BAE0-B91B6A0E4E08}" srcOrd="2" destOrd="0" parTransId="{653662E1-5BE7-49EB-91E7-CF116E16E7A4}" sibTransId="{6DB9F5C1-B8CF-421D-A61A-A871EFCFEB40}"/>
    <dgm:cxn modelId="{6F400823-593E-466B-85CD-A0A6BA2EF115}" srcId="{F7482B89-646C-44E3-934A-78FF31E8B836}" destId="{9ABEE770-5891-49A9-BC92-A1DEFADE4EFF}" srcOrd="2" destOrd="0" parTransId="{31AF0D3C-9E93-498A-A22E-3FFCE6CE4D3B}" sibTransId="{4F28243E-9F32-499D-800A-89F3F9D5A067}"/>
    <dgm:cxn modelId="{6DA74D29-3B34-48FA-BF40-394AE756F0BA}" srcId="{9E0D2D95-34FC-4556-BB09-F1382EE3C8D9}" destId="{7E3BB43C-81F3-4012-B2D7-849511868CA6}" srcOrd="0" destOrd="0" parTransId="{E58FB1BD-4BE8-4DE4-9211-3F6E90AC6073}" sibTransId="{FF572173-D232-423D-996D-093D9CA1DDA2}"/>
    <dgm:cxn modelId="{B386CF2B-CC80-4679-8699-15320C965316}" srcId="{9E0D2D95-34FC-4556-BB09-F1382EE3C8D9}" destId="{96045C57-15FE-49F3-AC4A-803EC09C3AD6}" srcOrd="1" destOrd="0" parTransId="{3C27917A-E636-49CA-8046-8CB1F5D78C69}" sibTransId="{CDE428F9-E03F-4721-BF77-716409FE84CE}"/>
    <dgm:cxn modelId="{3428103A-9E79-4E72-9B38-60EF5CBC17C3}" type="presOf" srcId="{96045C57-15FE-49F3-AC4A-803EC09C3AD6}" destId="{412F58BA-2855-47BC-9B39-D71494BA968F}" srcOrd="0" destOrd="1" presId="urn:microsoft.com/office/officeart/2005/8/layout/hList1"/>
    <dgm:cxn modelId="{F1B6FA5B-5824-4D9F-AB22-3741E4E74AA8}" type="presOf" srcId="{86EFE9BE-3932-448D-A3C5-990809F028D9}" destId="{CEA4AD65-4F21-4D6C-B35D-F728651DF878}" srcOrd="0" destOrd="4" presId="urn:microsoft.com/office/officeart/2005/8/layout/hList1"/>
    <dgm:cxn modelId="{1B647D46-96A0-4D00-8E2D-710A0AAFBF95}" srcId="{BC6250E4-EBC2-4608-8DFC-F2809230DE53}" destId="{0BE5B280-2A9B-41FB-A1F0-07C900819F60}" srcOrd="3" destOrd="0" parTransId="{95788C97-89D8-4A28-80EB-A5BC93CD40B1}" sibTransId="{1E23BAEC-4CC3-4E1E-9B8E-6E8B2F9126F1}"/>
    <dgm:cxn modelId="{664CEB67-5D16-4993-A3B5-E4554DD33403}" type="presOf" srcId="{31E978D6-0FFB-475A-B3A2-CD06160617D4}" destId="{412F58BA-2855-47BC-9B39-D71494BA968F}" srcOrd="0" destOrd="2" presId="urn:microsoft.com/office/officeart/2005/8/layout/hList1"/>
    <dgm:cxn modelId="{7CE98A4B-9F99-4238-99DF-CA7CE2416028}" type="presOf" srcId="{BC6250E4-EBC2-4608-8DFC-F2809230DE53}" destId="{348C1BEB-79BC-476E-97A2-08D9D52AE6BF}" srcOrd="0" destOrd="0" presId="urn:microsoft.com/office/officeart/2005/8/layout/hList1"/>
    <dgm:cxn modelId="{251D504D-C4FF-4602-8A68-9CBBF4D885CB}" srcId="{92B0AE5B-2E01-4735-89D1-71C374439D10}" destId="{1A5C7FCB-9C92-43AD-B683-08CCE67806B1}" srcOrd="5" destOrd="0" parTransId="{3035EA41-39F8-441F-A018-1B7D5D997CC6}" sibTransId="{42655DCE-0117-47C2-9A2E-E9F26D27CE46}"/>
    <dgm:cxn modelId="{E22E456E-DB25-434E-B2B2-BF410036BF4D}" type="presOf" srcId="{42BD0DEB-F643-42F8-9895-7972CD5DBA87}" destId="{CEA4AD65-4F21-4D6C-B35D-F728651DF878}" srcOrd="0" destOrd="1" presId="urn:microsoft.com/office/officeart/2005/8/layout/hList1"/>
    <dgm:cxn modelId="{04E1A96F-5081-4E73-8E70-C2155E596AB6}" type="presOf" srcId="{32BCDBBF-C93D-4612-AF10-08732B2DF27E}" destId="{CDA6F038-6DF9-4178-BE2F-5A8D620E04D3}" srcOrd="0" destOrd="0" presId="urn:microsoft.com/office/officeart/2005/8/layout/hList1"/>
    <dgm:cxn modelId="{A4DE7672-68A0-47CE-A6F1-769A5D3BCFBA}" type="presOf" srcId="{12418D11-68D3-47AC-A715-77BF329C0274}" destId="{CDA6F038-6DF9-4178-BE2F-5A8D620E04D3}" srcOrd="0" destOrd="1" presId="urn:microsoft.com/office/officeart/2005/8/layout/hList1"/>
    <dgm:cxn modelId="{993EBB52-4DC7-46F3-9B68-09FA36FB834D}" srcId="{92B0AE5B-2E01-4735-89D1-71C374439D10}" destId="{86EFE9BE-3932-448D-A3C5-990809F028D9}" srcOrd="4" destOrd="0" parTransId="{D5E72F65-EB50-4BAE-9B57-525685C3E1C6}" sibTransId="{0D175878-3934-4A4B-9A62-FA72D98B9936}"/>
    <dgm:cxn modelId="{59F8F452-E34C-49F5-AB44-0A71EEB99B38}" srcId="{92B0AE5B-2E01-4735-89D1-71C374439D10}" destId="{42BD0DEB-F643-42F8-9895-7972CD5DBA87}" srcOrd="1" destOrd="0" parTransId="{9320923A-B8C9-4CB4-B4FB-6B20974F6C28}" sibTransId="{6FEC2858-D785-41C6-A9CA-E3E6C1134678}"/>
    <dgm:cxn modelId="{89E8A857-221F-46CE-87E2-5F5CE7005BFB}" type="presOf" srcId="{852D2D3D-B5F6-4F7A-861F-BB2DA18271CB}" destId="{DCE49294-43CD-49E2-8914-FDA90FAF3748}" srcOrd="0" destOrd="1" presId="urn:microsoft.com/office/officeart/2005/8/layout/hList1"/>
    <dgm:cxn modelId="{8963737B-4C07-4700-89C0-9B8283D88EC2}" srcId="{9E0D2D95-34FC-4556-BB09-F1382EE3C8D9}" destId="{7D3E10FA-4ACC-4CE7-9655-AB442A48E5B3}" srcOrd="3" destOrd="0" parTransId="{473E3D9F-0A72-40BC-BB01-28F86B0FDABE}" sibTransId="{891FE84E-DC88-4762-86A2-2242DAC213C9}"/>
    <dgm:cxn modelId="{56440187-C221-4551-86B3-84F470EA9DFF}" srcId="{F7482B89-646C-44E3-934A-78FF31E8B836}" destId="{32BCDBBF-C93D-4612-AF10-08732B2DF27E}" srcOrd="0" destOrd="0" parTransId="{5CBD3FFC-77E1-460E-B87C-102F57EAFC11}" sibTransId="{1CD44E4A-B519-432F-973D-E251F1260D06}"/>
    <dgm:cxn modelId="{D3D2C989-9D60-420D-8CE1-93877E344E5B}" type="presOf" srcId="{F7482B89-646C-44E3-934A-78FF31E8B836}" destId="{1D1CE60E-F053-4E51-AA84-FA561A7AAC12}" srcOrd="0" destOrd="0" presId="urn:microsoft.com/office/officeart/2005/8/layout/hList1"/>
    <dgm:cxn modelId="{BB41A996-021A-4481-BC9B-D7A3BC7EA06C}" type="presOf" srcId="{7D3E10FA-4ACC-4CE7-9655-AB442A48E5B3}" destId="{412F58BA-2855-47BC-9B39-D71494BA968F}" srcOrd="0" destOrd="3" presId="urn:microsoft.com/office/officeart/2005/8/layout/hList1"/>
    <dgm:cxn modelId="{8F307198-C00E-40F0-9C16-0F846EF896F9}" srcId="{92B0AE5B-2E01-4735-89D1-71C374439D10}" destId="{DB33CCE2-D1CF-455A-8D9E-3B702FCF78BA}" srcOrd="3" destOrd="0" parTransId="{7F50C610-C88A-48C3-95B9-81608E5E1CAF}" sibTransId="{0160F024-473F-4081-BE5E-45850EA47CD8}"/>
    <dgm:cxn modelId="{D44A3EA1-5CB2-447A-AD9F-82C8CB361142}" srcId="{9E0D2D95-34FC-4556-BB09-F1382EE3C8D9}" destId="{3CAF36C3-E94D-4F4F-AE6F-ABECDC56078A}" srcOrd="4" destOrd="0" parTransId="{8468BE91-1402-4F12-98E8-9C2F3022E907}" sibTransId="{695F13A6-ECDB-4115-BD7F-DEF76E3F4EDF}"/>
    <dgm:cxn modelId="{0DDC74A7-1E2D-42C8-9FB6-9E1690D9A7F8}" type="presOf" srcId="{9E0D2D95-34FC-4556-BB09-F1382EE3C8D9}" destId="{F4915AAF-D0CD-4E39-AF48-8170F0544F70}" srcOrd="0" destOrd="0" presId="urn:microsoft.com/office/officeart/2005/8/layout/hList1"/>
    <dgm:cxn modelId="{0F4E65A9-0E98-4AD4-94B6-B640500E6305}" srcId="{F7482B89-646C-44E3-934A-78FF31E8B836}" destId="{C0658D53-C9CD-4407-B28D-7AD713420E37}" srcOrd="3" destOrd="0" parTransId="{334FE286-2D43-4614-A74B-2EC8BFD1F19F}" sibTransId="{24B406FF-CA60-484E-A39F-04A5B7684D4D}"/>
    <dgm:cxn modelId="{1AEE97B1-9016-4AFA-8248-47CF5E76D324}" srcId="{F7482B89-646C-44E3-934A-78FF31E8B836}" destId="{12418D11-68D3-47AC-A715-77BF329C0274}" srcOrd="1" destOrd="0" parTransId="{CB5C1D8F-C4E4-4059-97FA-12ECF0E8A11A}" sibTransId="{FA2B1282-2C6E-4B26-9B12-91E7A42C7A37}"/>
    <dgm:cxn modelId="{785840B5-9B25-42DF-BDC8-2EA6B7BDC5C9}" srcId="{BC6250E4-EBC2-4608-8DFC-F2809230DE53}" destId="{F7482B89-646C-44E3-934A-78FF31E8B836}" srcOrd="0" destOrd="0" parTransId="{42385C41-A27A-4C4C-A1E8-58767DDFEB4A}" sibTransId="{7AB3F525-1EFE-417C-8C28-4FD4E9D8BB78}"/>
    <dgm:cxn modelId="{801C0AB7-CE58-4DC7-B54A-3F2C18D0C095}" srcId="{9E0D2D95-34FC-4556-BB09-F1382EE3C8D9}" destId="{31E978D6-0FFB-475A-B3A2-CD06160617D4}" srcOrd="2" destOrd="0" parTransId="{F5A65AF3-C7F7-41AB-88E0-8920B4A32BE3}" sibTransId="{4C8E61E7-F9E3-4BC2-9E9C-0839139589E1}"/>
    <dgm:cxn modelId="{700F2EBB-5EB9-4751-A55A-F26BE116AA76}" type="presOf" srcId="{9ABEE770-5891-49A9-BC92-A1DEFADE4EFF}" destId="{CDA6F038-6DF9-4178-BE2F-5A8D620E04D3}" srcOrd="0" destOrd="2" presId="urn:microsoft.com/office/officeart/2005/8/layout/hList1"/>
    <dgm:cxn modelId="{D0642ABE-CD3B-4D08-A094-E2B4629FBE64}" type="presOf" srcId="{0BE5B280-2A9B-41FB-A1F0-07C900819F60}" destId="{543E900C-060E-4343-9A36-F88E519F6585}" srcOrd="0" destOrd="0" presId="urn:microsoft.com/office/officeart/2005/8/layout/hList1"/>
    <dgm:cxn modelId="{E5F7D0D2-67A4-4E7C-8AF0-CD63E0C73355}" type="presOf" srcId="{DB33CCE2-D1CF-455A-8D9E-3B702FCF78BA}" destId="{CEA4AD65-4F21-4D6C-B35D-F728651DF878}" srcOrd="0" destOrd="3" presId="urn:microsoft.com/office/officeart/2005/8/layout/hList1"/>
    <dgm:cxn modelId="{F4B05AD7-1B95-46FD-BFEE-4F3366D3E257}" type="presOf" srcId="{DEF2FB9C-44DC-4D66-BAE0-B91B6A0E4E08}" destId="{CEA4AD65-4F21-4D6C-B35D-F728651DF878}" srcOrd="0" destOrd="2" presId="urn:microsoft.com/office/officeart/2005/8/layout/hList1"/>
    <dgm:cxn modelId="{2A8C4FD8-8EAC-4CB5-BA87-690F0C1C15F5}" type="presOf" srcId="{92B0AE5B-2E01-4735-89D1-71C374439D10}" destId="{BBD86D34-7131-4F0C-9ABF-97462E29A653}" srcOrd="0" destOrd="0" presId="urn:microsoft.com/office/officeart/2005/8/layout/hList1"/>
    <dgm:cxn modelId="{B9432CE2-295E-4EC6-BBB2-3C6CF413FD4E}" srcId="{BC6250E4-EBC2-4608-8DFC-F2809230DE53}" destId="{9E0D2D95-34FC-4556-BB09-F1382EE3C8D9}" srcOrd="1" destOrd="0" parTransId="{7174F120-3E65-41A6-9DEF-4B2FA24AD652}" sibTransId="{B075DE9A-53D8-4363-99D3-B300FBF2F9A8}"/>
    <dgm:cxn modelId="{08E6A7E2-E3E3-4133-85FB-4DE2927FC708}" type="presOf" srcId="{3B8BC801-92DE-4730-9872-B100E7E4657B}" destId="{DCE49294-43CD-49E2-8914-FDA90FAF3748}" srcOrd="0" destOrd="0" presId="urn:microsoft.com/office/officeart/2005/8/layout/hList1"/>
    <dgm:cxn modelId="{176FBAE7-7416-4029-88A7-46C6BE92C00F}" srcId="{0BE5B280-2A9B-41FB-A1F0-07C900819F60}" destId="{3B8BC801-92DE-4730-9872-B100E7E4657B}" srcOrd="0" destOrd="0" parTransId="{4138C43D-3A4C-40BE-B89A-3998286487A4}" sibTransId="{F287B647-8D54-42F3-9558-DD53AA6837EA}"/>
    <dgm:cxn modelId="{0CB03BEC-32DC-4A39-B97E-3ED8457E248B}" type="presOf" srcId="{C0658D53-C9CD-4407-B28D-7AD713420E37}" destId="{CDA6F038-6DF9-4178-BE2F-5A8D620E04D3}" srcOrd="0" destOrd="3" presId="urn:microsoft.com/office/officeart/2005/8/layout/hList1"/>
    <dgm:cxn modelId="{76AD5CFA-1A18-4D3E-A9E0-9242C6411563}" type="presOf" srcId="{7E3BB43C-81F3-4012-B2D7-849511868CA6}" destId="{412F58BA-2855-47BC-9B39-D71494BA968F}" srcOrd="0" destOrd="0" presId="urn:microsoft.com/office/officeart/2005/8/layout/hList1"/>
    <dgm:cxn modelId="{2F359DDE-05B8-495C-9BB9-EDB813E08B0A}" type="presParOf" srcId="{348C1BEB-79BC-476E-97A2-08D9D52AE6BF}" destId="{C79D35CA-6A04-47E1-90EA-854F5F0CBD3F}" srcOrd="0" destOrd="0" presId="urn:microsoft.com/office/officeart/2005/8/layout/hList1"/>
    <dgm:cxn modelId="{BC3C059B-94A5-4CD9-BD48-3C86D83AE34A}" type="presParOf" srcId="{C79D35CA-6A04-47E1-90EA-854F5F0CBD3F}" destId="{1D1CE60E-F053-4E51-AA84-FA561A7AAC12}" srcOrd="0" destOrd="0" presId="urn:microsoft.com/office/officeart/2005/8/layout/hList1"/>
    <dgm:cxn modelId="{8B44FB7E-7003-4CFC-A9FF-C0700F52BBAD}" type="presParOf" srcId="{C79D35CA-6A04-47E1-90EA-854F5F0CBD3F}" destId="{CDA6F038-6DF9-4178-BE2F-5A8D620E04D3}" srcOrd="1" destOrd="0" presId="urn:microsoft.com/office/officeart/2005/8/layout/hList1"/>
    <dgm:cxn modelId="{A61B0629-6109-4DBD-8AA0-9D80297312D3}" type="presParOf" srcId="{348C1BEB-79BC-476E-97A2-08D9D52AE6BF}" destId="{6D65697D-CEA5-422A-AC34-4FBBF7122754}" srcOrd="1" destOrd="0" presId="urn:microsoft.com/office/officeart/2005/8/layout/hList1"/>
    <dgm:cxn modelId="{9EB19B5D-6B7E-4C50-BCD0-5086715A0559}" type="presParOf" srcId="{348C1BEB-79BC-476E-97A2-08D9D52AE6BF}" destId="{7232C3A3-3A2C-4C7A-8B32-8AFA0533328A}" srcOrd="2" destOrd="0" presId="urn:microsoft.com/office/officeart/2005/8/layout/hList1"/>
    <dgm:cxn modelId="{D548E870-BF0F-4BB6-BF0E-4BB6351E3130}" type="presParOf" srcId="{7232C3A3-3A2C-4C7A-8B32-8AFA0533328A}" destId="{F4915AAF-D0CD-4E39-AF48-8170F0544F70}" srcOrd="0" destOrd="0" presId="urn:microsoft.com/office/officeart/2005/8/layout/hList1"/>
    <dgm:cxn modelId="{DC6C7295-6D33-4A92-A6E0-7AC85E5904D0}" type="presParOf" srcId="{7232C3A3-3A2C-4C7A-8B32-8AFA0533328A}" destId="{412F58BA-2855-47BC-9B39-D71494BA968F}" srcOrd="1" destOrd="0" presId="urn:microsoft.com/office/officeart/2005/8/layout/hList1"/>
    <dgm:cxn modelId="{A9E188F5-98DB-4E5E-BDDB-DD909C8259BB}" type="presParOf" srcId="{348C1BEB-79BC-476E-97A2-08D9D52AE6BF}" destId="{3F8377B4-FFDC-48CF-85BA-66D8F193BE94}" srcOrd="3" destOrd="0" presId="urn:microsoft.com/office/officeart/2005/8/layout/hList1"/>
    <dgm:cxn modelId="{8778D1F2-8319-4B32-B558-E1A544D97C0E}" type="presParOf" srcId="{348C1BEB-79BC-476E-97A2-08D9D52AE6BF}" destId="{011D3E78-8408-4C97-BCD8-AC9FC35F7A83}" srcOrd="4" destOrd="0" presId="urn:microsoft.com/office/officeart/2005/8/layout/hList1"/>
    <dgm:cxn modelId="{A585717C-E81B-4CE1-B66E-4134A9501DE3}" type="presParOf" srcId="{011D3E78-8408-4C97-BCD8-AC9FC35F7A83}" destId="{BBD86D34-7131-4F0C-9ABF-97462E29A653}" srcOrd="0" destOrd="0" presId="urn:microsoft.com/office/officeart/2005/8/layout/hList1"/>
    <dgm:cxn modelId="{74885FCC-A04E-40AE-B0E4-9DC180483EC3}" type="presParOf" srcId="{011D3E78-8408-4C97-BCD8-AC9FC35F7A83}" destId="{CEA4AD65-4F21-4D6C-B35D-F728651DF878}" srcOrd="1" destOrd="0" presId="urn:microsoft.com/office/officeart/2005/8/layout/hList1"/>
    <dgm:cxn modelId="{457E7980-AEBA-4944-A124-2C468BAD00FC}" type="presParOf" srcId="{348C1BEB-79BC-476E-97A2-08D9D52AE6BF}" destId="{72C32418-2874-48DF-B34B-806B5DAAE474}" srcOrd="5" destOrd="0" presId="urn:microsoft.com/office/officeart/2005/8/layout/hList1"/>
    <dgm:cxn modelId="{1F6AB3C5-AC1A-44D6-85F6-CDA053AE30BD}" type="presParOf" srcId="{348C1BEB-79BC-476E-97A2-08D9D52AE6BF}" destId="{60EB2565-8F61-4204-B6D9-14251C273620}" srcOrd="6" destOrd="0" presId="urn:microsoft.com/office/officeart/2005/8/layout/hList1"/>
    <dgm:cxn modelId="{5530D3E0-0BE0-4B22-B2F2-EBE4C812CE53}" type="presParOf" srcId="{60EB2565-8F61-4204-B6D9-14251C273620}" destId="{543E900C-060E-4343-9A36-F88E519F6585}" srcOrd="0" destOrd="0" presId="urn:microsoft.com/office/officeart/2005/8/layout/hList1"/>
    <dgm:cxn modelId="{BE4C13B8-9272-4FB9-B8AD-0C83DF093133}" type="presParOf" srcId="{60EB2565-8F61-4204-B6D9-14251C273620}" destId="{DCE49294-43CD-49E2-8914-FDA90FAF3748}"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AF6980-F485-443F-8C3A-01EFB9D90026}" type="doc">
      <dgm:prSet loTypeId="urn:microsoft.com/office/officeart/2005/8/layout/gear1" loCatId="process" qsTypeId="urn:microsoft.com/office/officeart/2005/8/quickstyle/3d3" qsCatId="3D" csTypeId="urn:microsoft.com/office/officeart/2005/8/colors/colorful5" csCatId="colorful" phldr="1"/>
      <dgm:spPr/>
    </dgm:pt>
    <dgm:pt modelId="{3546F0E4-9365-41F6-882C-0CEF6486287F}">
      <dgm:prSet phldrT="[Text]" custT="1"/>
      <dgm:spPr/>
      <dgm:t>
        <a:bodyPr/>
        <a:lstStyle/>
        <a:p>
          <a:r>
            <a:rPr lang="mr-IN" sz="2400" dirty="0">
              <a:latin typeface="Kokila" panose="020B0604020202020204" pitchFamily="34" charset="0"/>
              <a:cs typeface="Kokila" panose="020B0604020202020204" pitchFamily="34" charset="0"/>
            </a:rPr>
            <a:t>२०१९ ते २०२४ सरकारचे धोरण – खासगी गुंतवणुकीला प्रोत्साहन  देणे </a:t>
          </a:r>
          <a:endParaRPr lang="en-IN" sz="2400" dirty="0"/>
        </a:p>
      </dgm:t>
    </dgm:pt>
    <dgm:pt modelId="{93C7ABC7-2509-407F-AF69-1F683C1CE9A2}" type="parTrans" cxnId="{8A619EAF-E07A-4577-849C-34E5065494BC}">
      <dgm:prSet/>
      <dgm:spPr/>
      <dgm:t>
        <a:bodyPr/>
        <a:lstStyle/>
        <a:p>
          <a:endParaRPr lang="en-IN" sz="2000"/>
        </a:p>
      </dgm:t>
    </dgm:pt>
    <dgm:pt modelId="{9016766E-CE6D-450C-9D3E-AE1C058008BC}" type="sibTrans" cxnId="{8A619EAF-E07A-4577-849C-34E5065494BC}">
      <dgm:prSet/>
      <dgm:spPr/>
      <dgm:t>
        <a:bodyPr/>
        <a:lstStyle/>
        <a:p>
          <a:endParaRPr lang="en-IN" sz="2000"/>
        </a:p>
      </dgm:t>
    </dgm:pt>
    <dgm:pt modelId="{BD8C30B5-F244-469D-813C-17146BC87A25}">
      <dgm:prSet phldrT="[Text]" custT="1"/>
      <dgm:spPr/>
      <dgm:t>
        <a:bodyPr/>
        <a:lstStyle/>
        <a:p>
          <a:r>
            <a:rPr lang="mr-IN" sz="2400" dirty="0">
              <a:latin typeface="Kokila" panose="020B0604020202020204" pitchFamily="34" charset="0"/>
              <a:cs typeface="Kokila" panose="020B0604020202020204" pitchFamily="34" charset="0"/>
            </a:rPr>
            <a:t>करांच्या माध्यमातून आर्थिक घडामोडींना चालना दे</a:t>
          </a:r>
          <a:r>
            <a:rPr lang="mr-IN" sz="2000" dirty="0">
              <a:latin typeface="Kokila" panose="020B0604020202020204" pitchFamily="34" charset="0"/>
              <a:cs typeface="Kokila" panose="020B0604020202020204" pitchFamily="34" charset="0"/>
            </a:rPr>
            <a:t>णे </a:t>
          </a:r>
          <a:endParaRPr lang="en-IN" sz="2000" dirty="0"/>
        </a:p>
      </dgm:t>
    </dgm:pt>
    <dgm:pt modelId="{9B7D62F3-BA5A-4D00-ADCE-BE0929FFA88B}" type="parTrans" cxnId="{8A25983A-DDB1-4AA7-A526-E9FCF8C3ACE4}">
      <dgm:prSet/>
      <dgm:spPr/>
      <dgm:t>
        <a:bodyPr/>
        <a:lstStyle/>
        <a:p>
          <a:endParaRPr lang="en-IN" sz="2000"/>
        </a:p>
      </dgm:t>
    </dgm:pt>
    <dgm:pt modelId="{7FCE33D8-E8EA-4D1E-86A7-22BB4BA5183D}" type="sibTrans" cxnId="{8A25983A-DDB1-4AA7-A526-E9FCF8C3ACE4}">
      <dgm:prSet/>
      <dgm:spPr/>
      <dgm:t>
        <a:bodyPr/>
        <a:lstStyle/>
        <a:p>
          <a:endParaRPr lang="en-IN" sz="2000"/>
        </a:p>
      </dgm:t>
    </dgm:pt>
    <dgm:pt modelId="{0BFDC5F9-3CFA-4184-8DF4-8DF47D3EFEAD}">
      <dgm:prSet phldrT="[Text]" custT="1"/>
      <dgm:spPr/>
      <dgm:t>
        <a:bodyPr/>
        <a:lstStyle/>
        <a:p>
          <a:pPr>
            <a:buAutoNum type="hindiNumPeriod"/>
          </a:pPr>
          <a:r>
            <a:rPr lang="mr-IN" sz="2400" dirty="0">
              <a:latin typeface="Kokila" panose="020B0604020202020204" pitchFamily="34" charset="0"/>
              <a:cs typeface="Kokila" panose="020B0604020202020204" pitchFamily="34" charset="0"/>
            </a:rPr>
            <a:t>अपेक्षित खासगी गुंतवणूक कमी झाली </a:t>
          </a:r>
        </a:p>
        <a:p>
          <a:pPr>
            <a:buAutoNum type="hindiNumPeriod"/>
          </a:pPr>
          <a:r>
            <a:rPr lang="mr-IN" sz="2400" dirty="0">
              <a:latin typeface="Kokila" panose="020B0604020202020204" pitchFamily="34" charset="0"/>
              <a:cs typeface="Kokila" panose="020B0604020202020204" pitchFamily="34" charset="0"/>
            </a:rPr>
            <a:t>देशातील एकंदरीत कमी मागणी </a:t>
          </a:r>
        </a:p>
        <a:p>
          <a:pPr>
            <a:buAutoNum type="hindiNumPeriod"/>
          </a:pPr>
          <a:r>
            <a:rPr lang="mr-IN" sz="2400" dirty="0">
              <a:latin typeface="Kokila" panose="020B0604020202020204" pitchFamily="34" charset="0"/>
              <a:cs typeface="Kokila" panose="020B0604020202020204" pitchFamily="34" charset="0"/>
            </a:rPr>
            <a:t>आर्थिक अडचण आणि बेरोजगारी</a:t>
          </a:r>
        </a:p>
        <a:p>
          <a:pPr>
            <a:buAutoNum type="hindiNumPeriod"/>
          </a:pPr>
          <a:r>
            <a:rPr lang="mr-IN" sz="2400" dirty="0">
              <a:latin typeface="Kokila" panose="020B0604020202020204" pitchFamily="34" charset="0"/>
              <a:cs typeface="Kokila" panose="020B0604020202020204" pitchFamily="34" charset="0"/>
            </a:rPr>
            <a:t>राजकीय परिणाम </a:t>
          </a:r>
          <a:endParaRPr lang="en-IN" sz="2400" dirty="0"/>
        </a:p>
      </dgm:t>
    </dgm:pt>
    <dgm:pt modelId="{AD9F6BF6-125D-41A6-AF5C-1419C32EA81C}" type="sibTrans" cxnId="{6A976212-1474-4EB2-BA7D-AE598F90E5CC}">
      <dgm:prSet/>
      <dgm:spPr/>
      <dgm:t>
        <a:bodyPr/>
        <a:lstStyle/>
        <a:p>
          <a:endParaRPr lang="en-IN" sz="2000"/>
        </a:p>
      </dgm:t>
    </dgm:pt>
    <dgm:pt modelId="{DED15243-EF17-43FC-83CD-FC100A2F6EB7}" type="parTrans" cxnId="{6A976212-1474-4EB2-BA7D-AE598F90E5CC}">
      <dgm:prSet/>
      <dgm:spPr/>
      <dgm:t>
        <a:bodyPr/>
        <a:lstStyle/>
        <a:p>
          <a:endParaRPr lang="en-IN" sz="2000"/>
        </a:p>
      </dgm:t>
    </dgm:pt>
    <dgm:pt modelId="{8B9F53B2-F159-4431-957E-7A484A90967D}" type="pres">
      <dgm:prSet presAssocID="{DDAF6980-F485-443F-8C3A-01EFB9D90026}" presName="composite" presStyleCnt="0">
        <dgm:presLayoutVars>
          <dgm:chMax val="3"/>
          <dgm:animLvl val="lvl"/>
          <dgm:resizeHandles val="exact"/>
        </dgm:presLayoutVars>
      </dgm:prSet>
      <dgm:spPr/>
    </dgm:pt>
    <dgm:pt modelId="{32133B88-1399-4D1F-B0EF-0730DD40CADE}" type="pres">
      <dgm:prSet presAssocID="{0BFDC5F9-3CFA-4184-8DF4-8DF47D3EFEAD}" presName="gear1" presStyleLbl="node1" presStyleIdx="0" presStyleCnt="3" custScaleX="122318" custLinFactNeighborX="893" custLinFactNeighborY="0">
        <dgm:presLayoutVars>
          <dgm:chMax val="1"/>
          <dgm:bulletEnabled val="1"/>
        </dgm:presLayoutVars>
      </dgm:prSet>
      <dgm:spPr/>
    </dgm:pt>
    <dgm:pt modelId="{BCE5EBD0-CA1F-4240-BC4E-14C2EF4AB321}" type="pres">
      <dgm:prSet presAssocID="{0BFDC5F9-3CFA-4184-8DF4-8DF47D3EFEAD}" presName="gear1srcNode" presStyleLbl="node1" presStyleIdx="0" presStyleCnt="3"/>
      <dgm:spPr/>
    </dgm:pt>
    <dgm:pt modelId="{FE880055-3890-4C17-97D6-FB526520C10D}" type="pres">
      <dgm:prSet presAssocID="{0BFDC5F9-3CFA-4184-8DF4-8DF47D3EFEAD}" presName="gear1dstNode" presStyleLbl="node1" presStyleIdx="0" presStyleCnt="3"/>
      <dgm:spPr/>
    </dgm:pt>
    <dgm:pt modelId="{B02AA182-1854-404B-9CCC-3DD406994589}" type="pres">
      <dgm:prSet presAssocID="{3546F0E4-9365-41F6-882C-0CEF6486287F}" presName="gear2" presStyleLbl="node1" presStyleIdx="1" presStyleCnt="3">
        <dgm:presLayoutVars>
          <dgm:chMax val="1"/>
          <dgm:bulletEnabled val="1"/>
        </dgm:presLayoutVars>
      </dgm:prSet>
      <dgm:spPr/>
    </dgm:pt>
    <dgm:pt modelId="{9749A931-C756-4409-9730-4FD65AE39BBE}" type="pres">
      <dgm:prSet presAssocID="{3546F0E4-9365-41F6-882C-0CEF6486287F}" presName="gear2srcNode" presStyleLbl="node1" presStyleIdx="1" presStyleCnt="3"/>
      <dgm:spPr/>
    </dgm:pt>
    <dgm:pt modelId="{D22332C7-25AB-4E97-B0AA-B7F86640F523}" type="pres">
      <dgm:prSet presAssocID="{3546F0E4-9365-41F6-882C-0CEF6486287F}" presName="gear2dstNode" presStyleLbl="node1" presStyleIdx="1" presStyleCnt="3"/>
      <dgm:spPr/>
    </dgm:pt>
    <dgm:pt modelId="{C993713E-C46F-4927-B4F9-BE88402EBD5A}" type="pres">
      <dgm:prSet presAssocID="{BD8C30B5-F244-469D-813C-17146BC87A25}" presName="gear3" presStyleLbl="node1" presStyleIdx="2" presStyleCnt="3"/>
      <dgm:spPr/>
    </dgm:pt>
    <dgm:pt modelId="{3F5B80C1-DFBB-4B58-8881-80043230AF92}" type="pres">
      <dgm:prSet presAssocID="{BD8C30B5-F244-469D-813C-17146BC87A25}" presName="gear3tx" presStyleLbl="node1" presStyleIdx="2" presStyleCnt="3">
        <dgm:presLayoutVars>
          <dgm:chMax val="1"/>
          <dgm:bulletEnabled val="1"/>
        </dgm:presLayoutVars>
      </dgm:prSet>
      <dgm:spPr/>
    </dgm:pt>
    <dgm:pt modelId="{030EEAF4-5C64-43D9-AA30-63793A885745}" type="pres">
      <dgm:prSet presAssocID="{BD8C30B5-F244-469D-813C-17146BC87A25}" presName="gear3srcNode" presStyleLbl="node1" presStyleIdx="2" presStyleCnt="3"/>
      <dgm:spPr/>
    </dgm:pt>
    <dgm:pt modelId="{C515A9A4-E4F9-493A-9D5E-FCA019D3CEEC}" type="pres">
      <dgm:prSet presAssocID="{BD8C30B5-F244-469D-813C-17146BC87A25}" presName="gear3dstNode" presStyleLbl="node1" presStyleIdx="2" presStyleCnt="3"/>
      <dgm:spPr/>
    </dgm:pt>
    <dgm:pt modelId="{1086169E-8214-43A7-AD74-57B280EBD1A4}" type="pres">
      <dgm:prSet presAssocID="{AD9F6BF6-125D-41A6-AF5C-1419C32EA81C}" presName="connector1" presStyleLbl="sibTrans2D1" presStyleIdx="0" presStyleCnt="3"/>
      <dgm:spPr/>
    </dgm:pt>
    <dgm:pt modelId="{D1522C5E-50AF-4B54-AEB8-FF54053ECC0D}" type="pres">
      <dgm:prSet presAssocID="{9016766E-CE6D-450C-9D3E-AE1C058008BC}" presName="connector2" presStyleLbl="sibTrans2D1" presStyleIdx="1" presStyleCnt="3"/>
      <dgm:spPr/>
    </dgm:pt>
    <dgm:pt modelId="{1B706F11-0AD8-4A0E-BA78-96AB438D07CB}" type="pres">
      <dgm:prSet presAssocID="{7FCE33D8-E8EA-4D1E-86A7-22BB4BA5183D}" presName="connector3" presStyleLbl="sibTrans2D1" presStyleIdx="2" presStyleCnt="3"/>
      <dgm:spPr/>
    </dgm:pt>
  </dgm:ptLst>
  <dgm:cxnLst>
    <dgm:cxn modelId="{54698D04-ED3E-4D28-A513-5DBD9B9FEF50}" type="presOf" srcId="{BD8C30B5-F244-469D-813C-17146BC87A25}" destId="{C515A9A4-E4F9-493A-9D5E-FCA019D3CEEC}" srcOrd="3" destOrd="0" presId="urn:microsoft.com/office/officeart/2005/8/layout/gear1"/>
    <dgm:cxn modelId="{6A976212-1474-4EB2-BA7D-AE598F90E5CC}" srcId="{DDAF6980-F485-443F-8C3A-01EFB9D90026}" destId="{0BFDC5F9-3CFA-4184-8DF4-8DF47D3EFEAD}" srcOrd="0" destOrd="0" parTransId="{DED15243-EF17-43FC-83CD-FC100A2F6EB7}" sibTransId="{AD9F6BF6-125D-41A6-AF5C-1419C32EA81C}"/>
    <dgm:cxn modelId="{494EC31C-257C-4E8F-9739-D19D2E603029}" type="presOf" srcId="{BD8C30B5-F244-469D-813C-17146BC87A25}" destId="{3F5B80C1-DFBB-4B58-8881-80043230AF92}" srcOrd="1" destOrd="0" presId="urn:microsoft.com/office/officeart/2005/8/layout/gear1"/>
    <dgm:cxn modelId="{05CD1022-74CC-4977-A632-9591E4FC3B79}" type="presOf" srcId="{3546F0E4-9365-41F6-882C-0CEF6486287F}" destId="{D22332C7-25AB-4E97-B0AA-B7F86640F523}" srcOrd="2" destOrd="0" presId="urn:microsoft.com/office/officeart/2005/8/layout/gear1"/>
    <dgm:cxn modelId="{6897112B-7E51-4E63-80DF-E8FE3FE7B065}" type="presOf" srcId="{AD9F6BF6-125D-41A6-AF5C-1419C32EA81C}" destId="{1086169E-8214-43A7-AD74-57B280EBD1A4}" srcOrd="0" destOrd="0" presId="urn:microsoft.com/office/officeart/2005/8/layout/gear1"/>
    <dgm:cxn modelId="{A9893335-2637-4406-8FD2-F0DEED898C76}" type="presOf" srcId="{0BFDC5F9-3CFA-4184-8DF4-8DF47D3EFEAD}" destId="{FE880055-3890-4C17-97D6-FB526520C10D}" srcOrd="2" destOrd="0" presId="urn:microsoft.com/office/officeart/2005/8/layout/gear1"/>
    <dgm:cxn modelId="{8A25983A-DDB1-4AA7-A526-E9FCF8C3ACE4}" srcId="{DDAF6980-F485-443F-8C3A-01EFB9D90026}" destId="{BD8C30B5-F244-469D-813C-17146BC87A25}" srcOrd="2" destOrd="0" parTransId="{9B7D62F3-BA5A-4D00-ADCE-BE0929FFA88B}" sibTransId="{7FCE33D8-E8EA-4D1E-86A7-22BB4BA5183D}"/>
    <dgm:cxn modelId="{BDFEDC6F-8449-4AFF-8E69-F5A56F32D36F}" type="presOf" srcId="{0BFDC5F9-3CFA-4184-8DF4-8DF47D3EFEAD}" destId="{32133B88-1399-4D1F-B0EF-0730DD40CADE}" srcOrd="0" destOrd="0" presId="urn:microsoft.com/office/officeart/2005/8/layout/gear1"/>
    <dgm:cxn modelId="{503A1974-9234-4D7C-B5B7-CEB8955C0542}" type="presOf" srcId="{9016766E-CE6D-450C-9D3E-AE1C058008BC}" destId="{D1522C5E-50AF-4B54-AEB8-FF54053ECC0D}" srcOrd="0" destOrd="0" presId="urn:microsoft.com/office/officeart/2005/8/layout/gear1"/>
    <dgm:cxn modelId="{87412D78-A8D6-4DA6-BEEE-49C15AF77658}" type="presOf" srcId="{0BFDC5F9-3CFA-4184-8DF4-8DF47D3EFEAD}" destId="{BCE5EBD0-CA1F-4240-BC4E-14C2EF4AB321}" srcOrd="1" destOrd="0" presId="urn:microsoft.com/office/officeart/2005/8/layout/gear1"/>
    <dgm:cxn modelId="{310CB959-A6BE-4DA0-A2C9-4DF494521746}" type="presOf" srcId="{7FCE33D8-E8EA-4D1E-86A7-22BB4BA5183D}" destId="{1B706F11-0AD8-4A0E-BA78-96AB438D07CB}" srcOrd="0" destOrd="0" presId="urn:microsoft.com/office/officeart/2005/8/layout/gear1"/>
    <dgm:cxn modelId="{DC1B9A8F-8B32-4BD4-BF79-13A1072D13C8}" type="presOf" srcId="{BD8C30B5-F244-469D-813C-17146BC87A25}" destId="{030EEAF4-5C64-43D9-AA30-63793A885745}" srcOrd="2" destOrd="0" presId="urn:microsoft.com/office/officeart/2005/8/layout/gear1"/>
    <dgm:cxn modelId="{4F9E0997-CD45-4E03-81FF-0890E90CF72E}" type="presOf" srcId="{BD8C30B5-F244-469D-813C-17146BC87A25}" destId="{C993713E-C46F-4927-B4F9-BE88402EBD5A}" srcOrd="0" destOrd="0" presId="urn:microsoft.com/office/officeart/2005/8/layout/gear1"/>
    <dgm:cxn modelId="{8A619EAF-E07A-4577-849C-34E5065494BC}" srcId="{DDAF6980-F485-443F-8C3A-01EFB9D90026}" destId="{3546F0E4-9365-41F6-882C-0CEF6486287F}" srcOrd="1" destOrd="0" parTransId="{93C7ABC7-2509-407F-AF69-1F683C1CE9A2}" sibTransId="{9016766E-CE6D-450C-9D3E-AE1C058008BC}"/>
    <dgm:cxn modelId="{E98F90B5-8A8F-4B27-868C-3A15AC6392E9}" type="presOf" srcId="{3546F0E4-9365-41F6-882C-0CEF6486287F}" destId="{B02AA182-1854-404B-9CCC-3DD406994589}" srcOrd="0" destOrd="0" presId="urn:microsoft.com/office/officeart/2005/8/layout/gear1"/>
    <dgm:cxn modelId="{D51047BD-E796-4067-936A-8C5042EC1B5E}" type="presOf" srcId="{DDAF6980-F485-443F-8C3A-01EFB9D90026}" destId="{8B9F53B2-F159-4431-957E-7A484A90967D}" srcOrd="0" destOrd="0" presId="urn:microsoft.com/office/officeart/2005/8/layout/gear1"/>
    <dgm:cxn modelId="{C86E9CE6-3CC7-4E4F-A826-6F0B53D4E9DB}" type="presOf" srcId="{3546F0E4-9365-41F6-882C-0CEF6486287F}" destId="{9749A931-C756-4409-9730-4FD65AE39BBE}" srcOrd="1" destOrd="0" presId="urn:microsoft.com/office/officeart/2005/8/layout/gear1"/>
    <dgm:cxn modelId="{19766691-F98C-46E8-87DE-38B182231059}" type="presParOf" srcId="{8B9F53B2-F159-4431-957E-7A484A90967D}" destId="{32133B88-1399-4D1F-B0EF-0730DD40CADE}" srcOrd="0" destOrd="0" presId="urn:microsoft.com/office/officeart/2005/8/layout/gear1"/>
    <dgm:cxn modelId="{8E5C95AD-A991-40A8-A1E6-13DA998251B3}" type="presParOf" srcId="{8B9F53B2-F159-4431-957E-7A484A90967D}" destId="{BCE5EBD0-CA1F-4240-BC4E-14C2EF4AB321}" srcOrd="1" destOrd="0" presId="urn:microsoft.com/office/officeart/2005/8/layout/gear1"/>
    <dgm:cxn modelId="{91F3EEFA-8FE7-4073-89B7-898A8B7545E9}" type="presParOf" srcId="{8B9F53B2-F159-4431-957E-7A484A90967D}" destId="{FE880055-3890-4C17-97D6-FB526520C10D}" srcOrd="2" destOrd="0" presId="urn:microsoft.com/office/officeart/2005/8/layout/gear1"/>
    <dgm:cxn modelId="{775C0972-2148-44F5-8389-656FD67F429C}" type="presParOf" srcId="{8B9F53B2-F159-4431-957E-7A484A90967D}" destId="{B02AA182-1854-404B-9CCC-3DD406994589}" srcOrd="3" destOrd="0" presId="urn:microsoft.com/office/officeart/2005/8/layout/gear1"/>
    <dgm:cxn modelId="{0424B615-6C8C-4675-A483-615B1468DD46}" type="presParOf" srcId="{8B9F53B2-F159-4431-957E-7A484A90967D}" destId="{9749A931-C756-4409-9730-4FD65AE39BBE}" srcOrd="4" destOrd="0" presId="urn:microsoft.com/office/officeart/2005/8/layout/gear1"/>
    <dgm:cxn modelId="{0AC17792-477E-4C40-9472-B41D876B30D0}" type="presParOf" srcId="{8B9F53B2-F159-4431-957E-7A484A90967D}" destId="{D22332C7-25AB-4E97-B0AA-B7F86640F523}" srcOrd="5" destOrd="0" presId="urn:microsoft.com/office/officeart/2005/8/layout/gear1"/>
    <dgm:cxn modelId="{DFFE1146-2C81-4CED-9815-ECB6EDE5703A}" type="presParOf" srcId="{8B9F53B2-F159-4431-957E-7A484A90967D}" destId="{C993713E-C46F-4927-B4F9-BE88402EBD5A}" srcOrd="6" destOrd="0" presId="urn:microsoft.com/office/officeart/2005/8/layout/gear1"/>
    <dgm:cxn modelId="{04EB11C7-385B-43A7-8AA6-FF95967D0F0B}" type="presParOf" srcId="{8B9F53B2-F159-4431-957E-7A484A90967D}" destId="{3F5B80C1-DFBB-4B58-8881-80043230AF92}" srcOrd="7" destOrd="0" presId="urn:microsoft.com/office/officeart/2005/8/layout/gear1"/>
    <dgm:cxn modelId="{9B5B341B-F760-4904-94C7-74F9396ED424}" type="presParOf" srcId="{8B9F53B2-F159-4431-957E-7A484A90967D}" destId="{030EEAF4-5C64-43D9-AA30-63793A885745}" srcOrd="8" destOrd="0" presId="urn:microsoft.com/office/officeart/2005/8/layout/gear1"/>
    <dgm:cxn modelId="{16B501E2-23B8-4926-9941-C13EC1369D1A}" type="presParOf" srcId="{8B9F53B2-F159-4431-957E-7A484A90967D}" destId="{C515A9A4-E4F9-493A-9D5E-FCA019D3CEEC}" srcOrd="9" destOrd="0" presId="urn:microsoft.com/office/officeart/2005/8/layout/gear1"/>
    <dgm:cxn modelId="{F817CB6F-D096-4398-BFA7-61A7B95C0919}" type="presParOf" srcId="{8B9F53B2-F159-4431-957E-7A484A90967D}" destId="{1086169E-8214-43A7-AD74-57B280EBD1A4}" srcOrd="10" destOrd="0" presId="urn:microsoft.com/office/officeart/2005/8/layout/gear1"/>
    <dgm:cxn modelId="{2EDDD9BB-37E0-46B2-95C2-29470C9DB39F}" type="presParOf" srcId="{8B9F53B2-F159-4431-957E-7A484A90967D}" destId="{D1522C5E-50AF-4B54-AEB8-FF54053ECC0D}" srcOrd="11" destOrd="0" presId="urn:microsoft.com/office/officeart/2005/8/layout/gear1"/>
    <dgm:cxn modelId="{0758E140-9DCC-4F5B-95E4-B285BBF08C66}" type="presParOf" srcId="{8B9F53B2-F159-4431-957E-7A484A90967D}" destId="{1B706F11-0AD8-4A0E-BA78-96AB438D07CB}" srcOrd="12" destOrd="0" presId="urn:microsoft.com/office/officeart/2005/8/layout/gear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6FECF5-8CF1-4811-A2B6-E9BED5E9C4EF}" type="doc">
      <dgm:prSet loTypeId="urn:microsoft.com/office/officeart/2005/8/layout/arrow2" loCatId="process" qsTypeId="urn:microsoft.com/office/officeart/2005/8/quickstyle/3d7" qsCatId="3D" csTypeId="urn:microsoft.com/office/officeart/2005/8/colors/colorful3" csCatId="colorful" phldr="1"/>
      <dgm:spPr/>
    </dgm:pt>
    <dgm:pt modelId="{2A1E5418-1666-460C-A25F-A19A4FEDF5D2}">
      <dgm:prSet phldrT="[Text]" custT="1"/>
      <dgm:spPr/>
      <dgm:t>
        <a:bodyPr/>
        <a:lstStyle/>
        <a:p>
          <a:r>
            <a:rPr lang="mr-IN" sz="3200" b="1" i="0" dirty="0">
              <a:solidFill>
                <a:srgbClr val="FFFF00"/>
              </a:solidFill>
              <a:latin typeface="Kokila" panose="020B0604020202020204" pitchFamily="34" charset="0"/>
              <a:cs typeface="Kokila" panose="020B0604020202020204" pitchFamily="34" charset="0"/>
            </a:rPr>
            <a:t>       घर, रिअल  , बांधकाम गुंतवणूक केली  </a:t>
          </a:r>
          <a:endParaRPr lang="en-IN" sz="3200" b="1" i="0" dirty="0">
            <a:solidFill>
              <a:srgbClr val="FFFF00"/>
            </a:solidFill>
            <a:latin typeface="Kokila" panose="020B0604020202020204" pitchFamily="34" charset="0"/>
            <a:cs typeface="Kokila" panose="020B0604020202020204" pitchFamily="34" charset="0"/>
          </a:endParaRPr>
        </a:p>
      </dgm:t>
    </dgm:pt>
    <dgm:pt modelId="{7679EC08-2550-4544-917A-27CAB18EECF9}" type="parTrans" cxnId="{A52DFDD7-95AA-4889-9F68-F37108665B48}">
      <dgm:prSet/>
      <dgm:spPr/>
      <dgm:t>
        <a:bodyPr/>
        <a:lstStyle/>
        <a:p>
          <a:endParaRPr lang="en-IN">
            <a:latin typeface="Kokila" panose="020B0604020202020204" pitchFamily="34" charset="0"/>
            <a:cs typeface="Kokila" panose="020B0604020202020204" pitchFamily="34" charset="0"/>
          </a:endParaRPr>
        </a:p>
      </dgm:t>
    </dgm:pt>
    <dgm:pt modelId="{F9F0AE37-8682-4425-A706-38C42B9AA9B3}" type="sibTrans" cxnId="{A52DFDD7-95AA-4889-9F68-F37108665B48}">
      <dgm:prSet/>
      <dgm:spPr/>
      <dgm:t>
        <a:bodyPr/>
        <a:lstStyle/>
        <a:p>
          <a:endParaRPr lang="en-IN">
            <a:latin typeface="Kokila" panose="020B0604020202020204" pitchFamily="34" charset="0"/>
            <a:cs typeface="Kokila" panose="020B0604020202020204" pitchFamily="34" charset="0"/>
          </a:endParaRPr>
        </a:p>
      </dgm:t>
    </dgm:pt>
    <dgm:pt modelId="{3A8B2A8C-8F40-48C5-86B0-92371DC2AF81}">
      <dgm:prSet phldrT="[Text]" custT="1"/>
      <dgm:spPr/>
      <dgm:t>
        <a:bodyPr/>
        <a:lstStyle/>
        <a:p>
          <a:r>
            <a:rPr lang="mr-IN" sz="3600" b="1" dirty="0">
              <a:solidFill>
                <a:srgbClr val="FFFF00"/>
              </a:solidFill>
              <a:latin typeface="Kokila" panose="020B0604020202020204" pitchFamily="34" charset="0"/>
              <a:cs typeface="Kokila" panose="020B0604020202020204" pitchFamily="34" charset="0"/>
            </a:rPr>
            <a:t>   </a:t>
          </a:r>
        </a:p>
        <a:p>
          <a:r>
            <a:rPr lang="mr-IN" sz="3600" b="1" dirty="0">
              <a:solidFill>
                <a:srgbClr val="FFFF00"/>
              </a:solidFill>
              <a:latin typeface="Kokila" panose="020B0604020202020204" pitchFamily="34" charset="0"/>
              <a:cs typeface="Kokila" panose="020B0604020202020204" pitchFamily="34" charset="0"/>
            </a:rPr>
            <a:t>मशीन , आय पी आर , साधने मध्ये नाही </a:t>
          </a:r>
          <a:endParaRPr lang="en-IN" sz="3600" b="1" dirty="0">
            <a:solidFill>
              <a:srgbClr val="FFFF00"/>
            </a:solidFill>
            <a:latin typeface="Kokila" panose="020B0604020202020204" pitchFamily="34" charset="0"/>
            <a:cs typeface="Kokila" panose="020B0604020202020204" pitchFamily="34" charset="0"/>
          </a:endParaRPr>
        </a:p>
      </dgm:t>
    </dgm:pt>
    <dgm:pt modelId="{2CAB410F-3944-4A4D-B865-F025B9E14A66}" type="parTrans" cxnId="{696FD288-7AD3-4F24-8099-92928B0CED74}">
      <dgm:prSet/>
      <dgm:spPr/>
      <dgm:t>
        <a:bodyPr/>
        <a:lstStyle/>
        <a:p>
          <a:endParaRPr lang="en-IN">
            <a:latin typeface="Kokila" panose="020B0604020202020204" pitchFamily="34" charset="0"/>
            <a:cs typeface="Kokila" panose="020B0604020202020204" pitchFamily="34" charset="0"/>
          </a:endParaRPr>
        </a:p>
      </dgm:t>
    </dgm:pt>
    <dgm:pt modelId="{6D1273F6-2985-4084-AC12-DBCF74A3F974}" type="sibTrans" cxnId="{696FD288-7AD3-4F24-8099-92928B0CED74}">
      <dgm:prSet/>
      <dgm:spPr/>
      <dgm:t>
        <a:bodyPr/>
        <a:lstStyle/>
        <a:p>
          <a:endParaRPr lang="en-IN">
            <a:latin typeface="Kokila" panose="020B0604020202020204" pitchFamily="34" charset="0"/>
            <a:cs typeface="Kokila" panose="020B0604020202020204" pitchFamily="34" charset="0"/>
          </a:endParaRPr>
        </a:p>
      </dgm:t>
    </dgm:pt>
    <dgm:pt modelId="{3CBB80C9-9811-41C4-A07E-E47DF1703EF9}">
      <dgm:prSet phldrT="[Text]" custT="1"/>
      <dgm:spPr/>
      <dgm:t>
        <a:bodyPr/>
        <a:lstStyle/>
        <a:p>
          <a:endParaRPr lang="mr-IN" sz="3600" b="1" dirty="0">
            <a:solidFill>
              <a:srgbClr val="FFFF00"/>
            </a:solidFill>
            <a:latin typeface="Kokila" panose="020B0604020202020204" pitchFamily="34" charset="0"/>
            <a:cs typeface="Kokila" panose="020B0604020202020204" pitchFamily="34" charset="0"/>
          </a:endParaRPr>
        </a:p>
        <a:p>
          <a:r>
            <a:rPr lang="mr-IN" sz="3600" b="1" dirty="0">
              <a:solidFill>
                <a:srgbClr val="FFFF00"/>
              </a:solidFill>
              <a:latin typeface="Kokila" panose="020B0604020202020204" pitchFamily="34" charset="0"/>
              <a:cs typeface="Kokila" panose="020B0604020202020204" pitchFamily="34" charset="0"/>
            </a:rPr>
            <a:t>मागणी कमकुवत </a:t>
          </a:r>
          <a:endParaRPr lang="en-IN" sz="3600" b="1" dirty="0">
            <a:solidFill>
              <a:srgbClr val="FFFF00"/>
            </a:solidFill>
            <a:latin typeface="Kokila" panose="020B0604020202020204" pitchFamily="34" charset="0"/>
            <a:cs typeface="Kokila" panose="020B0604020202020204" pitchFamily="34" charset="0"/>
          </a:endParaRPr>
        </a:p>
      </dgm:t>
    </dgm:pt>
    <dgm:pt modelId="{826B87D2-B307-4B70-B061-C89B5416D832}" type="parTrans" cxnId="{40D6D2D7-C8FA-4E16-BC35-E72B84579AE1}">
      <dgm:prSet/>
      <dgm:spPr/>
      <dgm:t>
        <a:bodyPr/>
        <a:lstStyle/>
        <a:p>
          <a:endParaRPr lang="en-IN">
            <a:latin typeface="Kokila" panose="020B0604020202020204" pitchFamily="34" charset="0"/>
            <a:cs typeface="Kokila" panose="020B0604020202020204" pitchFamily="34" charset="0"/>
          </a:endParaRPr>
        </a:p>
      </dgm:t>
    </dgm:pt>
    <dgm:pt modelId="{BDD2FB80-931F-44F7-A618-B070803CC79D}" type="sibTrans" cxnId="{40D6D2D7-C8FA-4E16-BC35-E72B84579AE1}">
      <dgm:prSet/>
      <dgm:spPr/>
      <dgm:t>
        <a:bodyPr/>
        <a:lstStyle/>
        <a:p>
          <a:endParaRPr lang="en-IN">
            <a:latin typeface="Kokila" panose="020B0604020202020204" pitchFamily="34" charset="0"/>
            <a:cs typeface="Kokila" panose="020B0604020202020204" pitchFamily="34" charset="0"/>
          </a:endParaRPr>
        </a:p>
      </dgm:t>
    </dgm:pt>
    <dgm:pt modelId="{06EAC798-55CB-4DBB-97C6-20499795AF01}" type="pres">
      <dgm:prSet presAssocID="{9C6FECF5-8CF1-4811-A2B6-E9BED5E9C4EF}" presName="arrowDiagram" presStyleCnt="0">
        <dgm:presLayoutVars>
          <dgm:chMax val="5"/>
          <dgm:dir/>
          <dgm:resizeHandles val="exact"/>
        </dgm:presLayoutVars>
      </dgm:prSet>
      <dgm:spPr/>
    </dgm:pt>
    <dgm:pt modelId="{263C33EB-B643-4E8E-9696-5DA166867222}" type="pres">
      <dgm:prSet presAssocID="{9C6FECF5-8CF1-4811-A2B6-E9BED5E9C4EF}" presName="arrow" presStyleLbl="bgShp" presStyleIdx="0" presStyleCnt="1"/>
      <dgm:spPr/>
    </dgm:pt>
    <dgm:pt modelId="{899C31FB-B2CB-4EF2-9E66-A832AEB73149}" type="pres">
      <dgm:prSet presAssocID="{9C6FECF5-8CF1-4811-A2B6-E9BED5E9C4EF}" presName="arrowDiagram3" presStyleCnt="0"/>
      <dgm:spPr/>
    </dgm:pt>
    <dgm:pt modelId="{4C952379-DA2C-494F-80AF-BAF3FE201BF5}" type="pres">
      <dgm:prSet presAssocID="{2A1E5418-1666-460C-A25F-A19A4FEDF5D2}" presName="bullet3a" presStyleLbl="node1" presStyleIdx="0" presStyleCnt="3"/>
      <dgm:spPr/>
    </dgm:pt>
    <dgm:pt modelId="{04CB6249-A1EB-428A-90FC-B0293EBC2F0B}" type="pres">
      <dgm:prSet presAssocID="{2A1E5418-1666-460C-A25F-A19A4FEDF5D2}" presName="textBox3a" presStyleLbl="revTx" presStyleIdx="0" presStyleCnt="3">
        <dgm:presLayoutVars>
          <dgm:bulletEnabled val="1"/>
        </dgm:presLayoutVars>
      </dgm:prSet>
      <dgm:spPr/>
    </dgm:pt>
    <dgm:pt modelId="{2C224155-602A-4C3C-A55E-6B94A87FB852}" type="pres">
      <dgm:prSet presAssocID="{3A8B2A8C-8F40-48C5-86B0-92371DC2AF81}" presName="bullet3b" presStyleLbl="node1" presStyleIdx="1" presStyleCnt="3"/>
      <dgm:spPr/>
    </dgm:pt>
    <dgm:pt modelId="{12AA53F9-0F3B-4A9D-BA91-2327EB7642D9}" type="pres">
      <dgm:prSet presAssocID="{3A8B2A8C-8F40-48C5-86B0-92371DC2AF81}" presName="textBox3b" presStyleLbl="revTx" presStyleIdx="1" presStyleCnt="3">
        <dgm:presLayoutVars>
          <dgm:bulletEnabled val="1"/>
        </dgm:presLayoutVars>
      </dgm:prSet>
      <dgm:spPr/>
    </dgm:pt>
    <dgm:pt modelId="{BD12A59B-5627-4CB0-BBD5-206007176428}" type="pres">
      <dgm:prSet presAssocID="{3CBB80C9-9811-41C4-A07E-E47DF1703EF9}" presName="bullet3c" presStyleLbl="node1" presStyleIdx="2" presStyleCnt="3"/>
      <dgm:spPr/>
    </dgm:pt>
    <dgm:pt modelId="{8F02FFA8-42FF-494F-A584-B69129E93CC0}" type="pres">
      <dgm:prSet presAssocID="{3CBB80C9-9811-41C4-A07E-E47DF1703EF9}" presName="textBox3c" presStyleLbl="revTx" presStyleIdx="2" presStyleCnt="3">
        <dgm:presLayoutVars>
          <dgm:bulletEnabled val="1"/>
        </dgm:presLayoutVars>
      </dgm:prSet>
      <dgm:spPr/>
    </dgm:pt>
  </dgm:ptLst>
  <dgm:cxnLst>
    <dgm:cxn modelId="{3DAB7112-B056-4F07-9B82-1954525C2CB2}" type="presOf" srcId="{3A8B2A8C-8F40-48C5-86B0-92371DC2AF81}" destId="{12AA53F9-0F3B-4A9D-BA91-2327EB7642D9}" srcOrd="0" destOrd="0" presId="urn:microsoft.com/office/officeart/2005/8/layout/arrow2"/>
    <dgm:cxn modelId="{8F68AF15-D8E2-4888-889C-6A4CA25BE2A6}" type="presOf" srcId="{3CBB80C9-9811-41C4-A07E-E47DF1703EF9}" destId="{8F02FFA8-42FF-494F-A584-B69129E93CC0}" srcOrd="0" destOrd="0" presId="urn:microsoft.com/office/officeart/2005/8/layout/arrow2"/>
    <dgm:cxn modelId="{78B8E84A-F5B7-49D2-8445-F248DEF77A48}" type="presOf" srcId="{2A1E5418-1666-460C-A25F-A19A4FEDF5D2}" destId="{04CB6249-A1EB-428A-90FC-B0293EBC2F0B}" srcOrd="0" destOrd="0" presId="urn:microsoft.com/office/officeart/2005/8/layout/arrow2"/>
    <dgm:cxn modelId="{AFCDEE52-45DA-40AB-ADCC-A6D24EFD0E7D}" type="presOf" srcId="{9C6FECF5-8CF1-4811-A2B6-E9BED5E9C4EF}" destId="{06EAC798-55CB-4DBB-97C6-20499795AF01}" srcOrd="0" destOrd="0" presId="urn:microsoft.com/office/officeart/2005/8/layout/arrow2"/>
    <dgm:cxn modelId="{696FD288-7AD3-4F24-8099-92928B0CED74}" srcId="{9C6FECF5-8CF1-4811-A2B6-E9BED5E9C4EF}" destId="{3A8B2A8C-8F40-48C5-86B0-92371DC2AF81}" srcOrd="1" destOrd="0" parTransId="{2CAB410F-3944-4A4D-B865-F025B9E14A66}" sibTransId="{6D1273F6-2985-4084-AC12-DBCF74A3F974}"/>
    <dgm:cxn modelId="{40D6D2D7-C8FA-4E16-BC35-E72B84579AE1}" srcId="{9C6FECF5-8CF1-4811-A2B6-E9BED5E9C4EF}" destId="{3CBB80C9-9811-41C4-A07E-E47DF1703EF9}" srcOrd="2" destOrd="0" parTransId="{826B87D2-B307-4B70-B061-C89B5416D832}" sibTransId="{BDD2FB80-931F-44F7-A618-B070803CC79D}"/>
    <dgm:cxn modelId="{A52DFDD7-95AA-4889-9F68-F37108665B48}" srcId="{9C6FECF5-8CF1-4811-A2B6-E9BED5E9C4EF}" destId="{2A1E5418-1666-460C-A25F-A19A4FEDF5D2}" srcOrd="0" destOrd="0" parTransId="{7679EC08-2550-4544-917A-27CAB18EECF9}" sibTransId="{F9F0AE37-8682-4425-A706-38C42B9AA9B3}"/>
    <dgm:cxn modelId="{58D47D85-3F03-4E01-B726-5956C7F8681C}" type="presParOf" srcId="{06EAC798-55CB-4DBB-97C6-20499795AF01}" destId="{263C33EB-B643-4E8E-9696-5DA166867222}" srcOrd="0" destOrd="0" presId="urn:microsoft.com/office/officeart/2005/8/layout/arrow2"/>
    <dgm:cxn modelId="{F4D8138B-C4F0-4C81-8398-15402D6901B3}" type="presParOf" srcId="{06EAC798-55CB-4DBB-97C6-20499795AF01}" destId="{899C31FB-B2CB-4EF2-9E66-A832AEB73149}" srcOrd="1" destOrd="0" presId="urn:microsoft.com/office/officeart/2005/8/layout/arrow2"/>
    <dgm:cxn modelId="{938B9916-AAB0-4E82-A018-FB0349A0440B}" type="presParOf" srcId="{899C31FB-B2CB-4EF2-9E66-A832AEB73149}" destId="{4C952379-DA2C-494F-80AF-BAF3FE201BF5}" srcOrd="0" destOrd="0" presId="urn:microsoft.com/office/officeart/2005/8/layout/arrow2"/>
    <dgm:cxn modelId="{A9DD76F4-2DB2-47E1-899C-252E1A99EFFC}" type="presParOf" srcId="{899C31FB-B2CB-4EF2-9E66-A832AEB73149}" destId="{04CB6249-A1EB-428A-90FC-B0293EBC2F0B}" srcOrd="1" destOrd="0" presId="urn:microsoft.com/office/officeart/2005/8/layout/arrow2"/>
    <dgm:cxn modelId="{A4391869-3FF5-4161-8A71-C3EEEC81345D}" type="presParOf" srcId="{899C31FB-B2CB-4EF2-9E66-A832AEB73149}" destId="{2C224155-602A-4C3C-A55E-6B94A87FB852}" srcOrd="2" destOrd="0" presId="urn:microsoft.com/office/officeart/2005/8/layout/arrow2"/>
    <dgm:cxn modelId="{FDAFC21B-0BB9-4351-AE3A-20938F9CEBFD}" type="presParOf" srcId="{899C31FB-B2CB-4EF2-9E66-A832AEB73149}" destId="{12AA53F9-0F3B-4A9D-BA91-2327EB7642D9}" srcOrd="3" destOrd="0" presId="urn:microsoft.com/office/officeart/2005/8/layout/arrow2"/>
    <dgm:cxn modelId="{4FE423BE-6164-4143-974E-148A751A7759}" type="presParOf" srcId="{899C31FB-B2CB-4EF2-9E66-A832AEB73149}" destId="{BD12A59B-5627-4CB0-BBD5-206007176428}" srcOrd="4" destOrd="0" presId="urn:microsoft.com/office/officeart/2005/8/layout/arrow2"/>
    <dgm:cxn modelId="{E72CD33B-8A38-4B58-ABCD-DDF1AA0DCCD1}" type="presParOf" srcId="{899C31FB-B2CB-4EF2-9E66-A832AEB73149}" destId="{8F02FFA8-42FF-494F-A584-B69129E93CC0}" srcOrd="5" destOrd="0" presId="urn:microsoft.com/office/officeart/2005/8/layout/arrow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6FECF5-8CF1-4811-A2B6-E9BED5E9C4EF}" type="doc">
      <dgm:prSet loTypeId="urn:microsoft.com/office/officeart/2005/8/layout/arrow2" loCatId="process" qsTypeId="urn:microsoft.com/office/officeart/2005/8/quickstyle/3d7" qsCatId="3D" csTypeId="urn:microsoft.com/office/officeart/2005/8/colors/colorful2" csCatId="colorful" phldr="1"/>
      <dgm:spPr/>
    </dgm:pt>
    <dgm:pt modelId="{2A1E5418-1666-460C-A25F-A19A4FEDF5D2}">
      <dgm:prSet phldrT="[Text]" custT="1">
        <dgm:style>
          <a:lnRef idx="2">
            <a:schemeClr val="accent3"/>
          </a:lnRef>
          <a:fillRef idx="1">
            <a:schemeClr val="lt1"/>
          </a:fillRef>
          <a:effectRef idx="0">
            <a:schemeClr val="accent3"/>
          </a:effectRef>
          <a:fontRef idx="minor">
            <a:schemeClr val="dk1"/>
          </a:fontRef>
        </dgm:style>
      </dgm:prSet>
      <dgm:spPr/>
      <dgm:t>
        <a:bodyPr/>
        <a:lstStyle/>
        <a:p>
          <a:r>
            <a:rPr lang="mr-IN" sz="3200" b="1" i="0" dirty="0">
              <a:latin typeface="Kokila" panose="020B0604020202020204" pitchFamily="34" charset="0"/>
              <a:cs typeface="Kokila" panose="020B0604020202020204" pitchFamily="34" charset="0"/>
            </a:rPr>
            <a:t>     महागाई , मंदी चा परिणाम </a:t>
          </a:r>
          <a:endParaRPr lang="en-IN" sz="3200" b="1" i="0" dirty="0">
            <a:latin typeface="Kokila" panose="020B0604020202020204" pitchFamily="34" charset="0"/>
            <a:cs typeface="Kokila" panose="020B0604020202020204" pitchFamily="34" charset="0"/>
          </a:endParaRPr>
        </a:p>
      </dgm:t>
    </dgm:pt>
    <dgm:pt modelId="{7679EC08-2550-4544-917A-27CAB18EECF9}" type="parTrans" cxnId="{A52DFDD7-95AA-4889-9F68-F37108665B48}">
      <dgm:prSet/>
      <dgm:spPr/>
      <dgm:t>
        <a:bodyPr/>
        <a:lstStyle/>
        <a:p>
          <a:endParaRPr lang="en-IN">
            <a:latin typeface="Kokila" panose="020B0604020202020204" pitchFamily="34" charset="0"/>
            <a:cs typeface="Kokila" panose="020B0604020202020204" pitchFamily="34" charset="0"/>
          </a:endParaRPr>
        </a:p>
      </dgm:t>
    </dgm:pt>
    <dgm:pt modelId="{F9F0AE37-8682-4425-A706-38C42B9AA9B3}" type="sibTrans" cxnId="{A52DFDD7-95AA-4889-9F68-F37108665B48}">
      <dgm:prSet/>
      <dgm:spPr/>
      <dgm:t>
        <a:bodyPr/>
        <a:lstStyle/>
        <a:p>
          <a:endParaRPr lang="en-IN">
            <a:latin typeface="Kokila" panose="020B0604020202020204" pitchFamily="34" charset="0"/>
            <a:cs typeface="Kokila" panose="020B0604020202020204" pitchFamily="34" charset="0"/>
          </a:endParaRPr>
        </a:p>
      </dgm:t>
    </dgm:pt>
    <dgm:pt modelId="{3A8B2A8C-8F40-48C5-86B0-92371DC2AF81}">
      <dgm:prSet phldrT="[Text]" custT="1">
        <dgm:style>
          <a:lnRef idx="2">
            <a:schemeClr val="accent2"/>
          </a:lnRef>
          <a:fillRef idx="1">
            <a:schemeClr val="lt1"/>
          </a:fillRef>
          <a:effectRef idx="0">
            <a:schemeClr val="accent2"/>
          </a:effectRef>
          <a:fontRef idx="minor">
            <a:schemeClr val="dk1"/>
          </a:fontRef>
        </dgm:style>
      </dgm:prSet>
      <dgm:spPr/>
      <dgm:t>
        <a:bodyPr/>
        <a:lstStyle/>
        <a:p>
          <a:r>
            <a:rPr lang="mr-IN" sz="3600" b="1" dirty="0">
              <a:latin typeface="Kokila" panose="020B0604020202020204" pitchFamily="34" charset="0"/>
              <a:cs typeface="Kokila" panose="020B0604020202020204" pitchFamily="34" charset="0"/>
            </a:rPr>
            <a:t>   </a:t>
          </a:r>
        </a:p>
        <a:p>
          <a:r>
            <a:rPr lang="mr-IN" sz="3600" b="1" dirty="0">
              <a:latin typeface="Kokila" panose="020B0604020202020204" pitchFamily="34" charset="0"/>
              <a:cs typeface="Kokila" panose="020B0604020202020204" pitchFamily="34" charset="0"/>
            </a:rPr>
            <a:t>खासगी खर्चात  कमी वाढ(४%) </a:t>
          </a:r>
        </a:p>
        <a:p>
          <a:r>
            <a:rPr lang="mr-IN" sz="3600" b="1" dirty="0">
              <a:latin typeface="Kokila" panose="020B0604020202020204" pitchFamily="34" charset="0"/>
              <a:cs typeface="Kokila" panose="020B0604020202020204" pitchFamily="34" charset="0"/>
            </a:rPr>
            <a:t> जी डी पी -८%</a:t>
          </a:r>
          <a:endParaRPr lang="en-IN" sz="3600" b="1" dirty="0">
            <a:latin typeface="Kokila" panose="020B0604020202020204" pitchFamily="34" charset="0"/>
            <a:cs typeface="Kokila" panose="020B0604020202020204" pitchFamily="34" charset="0"/>
          </a:endParaRPr>
        </a:p>
      </dgm:t>
    </dgm:pt>
    <dgm:pt modelId="{2CAB410F-3944-4A4D-B865-F025B9E14A66}" type="parTrans" cxnId="{696FD288-7AD3-4F24-8099-92928B0CED74}">
      <dgm:prSet/>
      <dgm:spPr/>
      <dgm:t>
        <a:bodyPr/>
        <a:lstStyle/>
        <a:p>
          <a:endParaRPr lang="en-IN">
            <a:latin typeface="Kokila" panose="020B0604020202020204" pitchFamily="34" charset="0"/>
            <a:cs typeface="Kokila" panose="020B0604020202020204" pitchFamily="34" charset="0"/>
          </a:endParaRPr>
        </a:p>
      </dgm:t>
    </dgm:pt>
    <dgm:pt modelId="{6D1273F6-2985-4084-AC12-DBCF74A3F974}" type="sibTrans" cxnId="{696FD288-7AD3-4F24-8099-92928B0CED74}">
      <dgm:prSet/>
      <dgm:spPr/>
      <dgm:t>
        <a:bodyPr/>
        <a:lstStyle/>
        <a:p>
          <a:endParaRPr lang="en-IN">
            <a:latin typeface="Kokila" panose="020B0604020202020204" pitchFamily="34" charset="0"/>
            <a:cs typeface="Kokila" panose="020B0604020202020204" pitchFamily="34" charset="0"/>
          </a:endParaRPr>
        </a:p>
      </dgm:t>
    </dgm:pt>
    <dgm:pt modelId="{3CBB80C9-9811-41C4-A07E-E47DF1703EF9}">
      <dgm:prSet phldrT="[Text]" custT="1">
        <dgm:style>
          <a:lnRef idx="2">
            <a:schemeClr val="accent3"/>
          </a:lnRef>
          <a:fillRef idx="1">
            <a:schemeClr val="lt1"/>
          </a:fillRef>
          <a:effectRef idx="0">
            <a:schemeClr val="accent3"/>
          </a:effectRef>
          <a:fontRef idx="minor">
            <a:schemeClr val="dk1"/>
          </a:fontRef>
        </dgm:style>
      </dgm:prSet>
      <dgm:spPr/>
      <dgm:t>
        <a:bodyPr/>
        <a:lstStyle/>
        <a:p>
          <a:endParaRPr lang="mr-IN" sz="3600" b="1" dirty="0">
            <a:latin typeface="Kokila" panose="020B0604020202020204" pitchFamily="34" charset="0"/>
            <a:cs typeface="Kokila" panose="020B0604020202020204" pitchFamily="34" charset="0"/>
          </a:endParaRPr>
        </a:p>
        <a:p>
          <a:r>
            <a:rPr lang="mr-IN" sz="3600" b="1" dirty="0">
              <a:latin typeface="Kokila" panose="020B0604020202020204" pitchFamily="34" charset="0"/>
              <a:cs typeface="Kokila" panose="020B0604020202020204" pitchFamily="34" charset="0"/>
            </a:rPr>
            <a:t>बेरोजगारी मुळे आर्थिक संकट </a:t>
          </a:r>
          <a:endParaRPr lang="en-IN" sz="3600" b="1" dirty="0">
            <a:latin typeface="Kokila" panose="020B0604020202020204" pitchFamily="34" charset="0"/>
            <a:cs typeface="Kokila" panose="020B0604020202020204" pitchFamily="34" charset="0"/>
          </a:endParaRPr>
        </a:p>
      </dgm:t>
    </dgm:pt>
    <dgm:pt modelId="{826B87D2-B307-4B70-B061-C89B5416D832}" type="parTrans" cxnId="{40D6D2D7-C8FA-4E16-BC35-E72B84579AE1}">
      <dgm:prSet/>
      <dgm:spPr/>
      <dgm:t>
        <a:bodyPr/>
        <a:lstStyle/>
        <a:p>
          <a:endParaRPr lang="en-IN">
            <a:latin typeface="Kokila" panose="020B0604020202020204" pitchFamily="34" charset="0"/>
            <a:cs typeface="Kokila" panose="020B0604020202020204" pitchFamily="34" charset="0"/>
          </a:endParaRPr>
        </a:p>
      </dgm:t>
    </dgm:pt>
    <dgm:pt modelId="{BDD2FB80-931F-44F7-A618-B070803CC79D}" type="sibTrans" cxnId="{40D6D2D7-C8FA-4E16-BC35-E72B84579AE1}">
      <dgm:prSet/>
      <dgm:spPr/>
      <dgm:t>
        <a:bodyPr/>
        <a:lstStyle/>
        <a:p>
          <a:endParaRPr lang="en-IN">
            <a:latin typeface="Kokila" panose="020B0604020202020204" pitchFamily="34" charset="0"/>
            <a:cs typeface="Kokila" panose="020B0604020202020204" pitchFamily="34" charset="0"/>
          </a:endParaRPr>
        </a:p>
      </dgm:t>
    </dgm:pt>
    <dgm:pt modelId="{06EAC798-55CB-4DBB-97C6-20499795AF01}" type="pres">
      <dgm:prSet presAssocID="{9C6FECF5-8CF1-4811-A2B6-E9BED5E9C4EF}" presName="arrowDiagram" presStyleCnt="0">
        <dgm:presLayoutVars>
          <dgm:chMax val="5"/>
          <dgm:dir/>
          <dgm:resizeHandles val="exact"/>
        </dgm:presLayoutVars>
      </dgm:prSet>
      <dgm:spPr/>
    </dgm:pt>
    <dgm:pt modelId="{263C33EB-B643-4E8E-9696-5DA166867222}" type="pres">
      <dgm:prSet presAssocID="{9C6FECF5-8CF1-4811-A2B6-E9BED5E9C4EF}" presName="arrow" presStyleLbl="bgShp" presStyleIdx="0" presStyleCnt="1" custAng="12420000" custLinFactNeighborX="-4490" custLinFactNeighborY="-9012"/>
      <dgm:spPr/>
    </dgm:pt>
    <dgm:pt modelId="{899C31FB-B2CB-4EF2-9E66-A832AEB73149}" type="pres">
      <dgm:prSet presAssocID="{9C6FECF5-8CF1-4811-A2B6-E9BED5E9C4EF}" presName="arrowDiagram3" presStyleCnt="0"/>
      <dgm:spPr/>
    </dgm:pt>
    <dgm:pt modelId="{4C952379-DA2C-494F-80AF-BAF3FE201BF5}" type="pres">
      <dgm:prSet presAssocID="{2A1E5418-1666-460C-A25F-A19A4FEDF5D2}" presName="bullet3a" presStyleLbl="node1" presStyleIdx="0" presStyleCnt="3" custLinFactX="-46485" custLinFactY="-300000" custLinFactNeighborX="-100000" custLinFactNeighborY="-361539"/>
      <dgm:spPr/>
    </dgm:pt>
    <dgm:pt modelId="{04CB6249-A1EB-428A-90FC-B0293EBC2F0B}" type="pres">
      <dgm:prSet presAssocID="{2A1E5418-1666-460C-A25F-A19A4FEDF5D2}" presName="textBox3a" presStyleLbl="revTx" presStyleIdx="0" presStyleCnt="3" custLinFactNeighborX="-13306" custLinFactNeighborY="-72711">
        <dgm:presLayoutVars>
          <dgm:bulletEnabled val="1"/>
        </dgm:presLayoutVars>
      </dgm:prSet>
      <dgm:spPr/>
    </dgm:pt>
    <dgm:pt modelId="{2C224155-602A-4C3C-A55E-6B94A87FB852}" type="pres">
      <dgm:prSet presAssocID="{3A8B2A8C-8F40-48C5-86B0-92371DC2AF81}" presName="bullet3b" presStyleLbl="node1" presStyleIdx="1" presStyleCnt="3" custLinFactX="171591" custLinFactY="100000" custLinFactNeighborX="200000" custLinFactNeighborY="118330"/>
      <dgm:spPr/>
    </dgm:pt>
    <dgm:pt modelId="{12AA53F9-0F3B-4A9D-BA91-2327EB7642D9}" type="pres">
      <dgm:prSet presAssocID="{3A8B2A8C-8F40-48C5-86B0-92371DC2AF81}" presName="textBox3b" presStyleLbl="revTx" presStyleIdx="1" presStyleCnt="3" custLinFactNeighborX="20361" custLinFactNeighborY="-91752">
        <dgm:presLayoutVars>
          <dgm:bulletEnabled val="1"/>
        </dgm:presLayoutVars>
      </dgm:prSet>
      <dgm:spPr/>
    </dgm:pt>
    <dgm:pt modelId="{BD12A59B-5627-4CB0-BBD5-206007176428}" type="pres">
      <dgm:prSet presAssocID="{3CBB80C9-9811-41C4-A07E-E47DF1703EF9}" presName="bullet3c" presStyleLbl="node1" presStyleIdx="2" presStyleCnt="3" custLinFactX="100000" custLinFactY="100000" custLinFactNeighborX="149966" custLinFactNeighborY="153062"/>
      <dgm:spPr/>
    </dgm:pt>
    <dgm:pt modelId="{8F02FFA8-42FF-494F-A584-B69129E93CC0}" type="pres">
      <dgm:prSet presAssocID="{3CBB80C9-9811-41C4-A07E-E47DF1703EF9}" presName="textBox3c" presStyleLbl="revTx" presStyleIdx="2" presStyleCnt="3" custLinFactNeighborX="76096" custLinFactNeighborY="-4277">
        <dgm:presLayoutVars>
          <dgm:bulletEnabled val="1"/>
        </dgm:presLayoutVars>
      </dgm:prSet>
      <dgm:spPr/>
    </dgm:pt>
  </dgm:ptLst>
  <dgm:cxnLst>
    <dgm:cxn modelId="{3DAB7112-B056-4F07-9B82-1954525C2CB2}" type="presOf" srcId="{3A8B2A8C-8F40-48C5-86B0-92371DC2AF81}" destId="{12AA53F9-0F3B-4A9D-BA91-2327EB7642D9}" srcOrd="0" destOrd="0" presId="urn:microsoft.com/office/officeart/2005/8/layout/arrow2"/>
    <dgm:cxn modelId="{8F68AF15-D8E2-4888-889C-6A4CA25BE2A6}" type="presOf" srcId="{3CBB80C9-9811-41C4-A07E-E47DF1703EF9}" destId="{8F02FFA8-42FF-494F-A584-B69129E93CC0}" srcOrd="0" destOrd="0" presId="urn:microsoft.com/office/officeart/2005/8/layout/arrow2"/>
    <dgm:cxn modelId="{78B8E84A-F5B7-49D2-8445-F248DEF77A48}" type="presOf" srcId="{2A1E5418-1666-460C-A25F-A19A4FEDF5D2}" destId="{04CB6249-A1EB-428A-90FC-B0293EBC2F0B}" srcOrd="0" destOrd="0" presId="urn:microsoft.com/office/officeart/2005/8/layout/arrow2"/>
    <dgm:cxn modelId="{AFCDEE52-45DA-40AB-ADCC-A6D24EFD0E7D}" type="presOf" srcId="{9C6FECF5-8CF1-4811-A2B6-E9BED5E9C4EF}" destId="{06EAC798-55CB-4DBB-97C6-20499795AF01}" srcOrd="0" destOrd="0" presId="urn:microsoft.com/office/officeart/2005/8/layout/arrow2"/>
    <dgm:cxn modelId="{696FD288-7AD3-4F24-8099-92928B0CED74}" srcId="{9C6FECF5-8CF1-4811-A2B6-E9BED5E9C4EF}" destId="{3A8B2A8C-8F40-48C5-86B0-92371DC2AF81}" srcOrd="1" destOrd="0" parTransId="{2CAB410F-3944-4A4D-B865-F025B9E14A66}" sibTransId="{6D1273F6-2985-4084-AC12-DBCF74A3F974}"/>
    <dgm:cxn modelId="{40D6D2D7-C8FA-4E16-BC35-E72B84579AE1}" srcId="{9C6FECF5-8CF1-4811-A2B6-E9BED5E9C4EF}" destId="{3CBB80C9-9811-41C4-A07E-E47DF1703EF9}" srcOrd="2" destOrd="0" parTransId="{826B87D2-B307-4B70-B061-C89B5416D832}" sibTransId="{BDD2FB80-931F-44F7-A618-B070803CC79D}"/>
    <dgm:cxn modelId="{A52DFDD7-95AA-4889-9F68-F37108665B48}" srcId="{9C6FECF5-8CF1-4811-A2B6-E9BED5E9C4EF}" destId="{2A1E5418-1666-460C-A25F-A19A4FEDF5D2}" srcOrd="0" destOrd="0" parTransId="{7679EC08-2550-4544-917A-27CAB18EECF9}" sibTransId="{F9F0AE37-8682-4425-A706-38C42B9AA9B3}"/>
    <dgm:cxn modelId="{58D47D85-3F03-4E01-B726-5956C7F8681C}" type="presParOf" srcId="{06EAC798-55CB-4DBB-97C6-20499795AF01}" destId="{263C33EB-B643-4E8E-9696-5DA166867222}" srcOrd="0" destOrd="0" presId="urn:microsoft.com/office/officeart/2005/8/layout/arrow2"/>
    <dgm:cxn modelId="{F4D8138B-C4F0-4C81-8398-15402D6901B3}" type="presParOf" srcId="{06EAC798-55CB-4DBB-97C6-20499795AF01}" destId="{899C31FB-B2CB-4EF2-9E66-A832AEB73149}" srcOrd="1" destOrd="0" presId="urn:microsoft.com/office/officeart/2005/8/layout/arrow2"/>
    <dgm:cxn modelId="{938B9916-AAB0-4E82-A018-FB0349A0440B}" type="presParOf" srcId="{899C31FB-B2CB-4EF2-9E66-A832AEB73149}" destId="{4C952379-DA2C-494F-80AF-BAF3FE201BF5}" srcOrd="0" destOrd="0" presId="urn:microsoft.com/office/officeart/2005/8/layout/arrow2"/>
    <dgm:cxn modelId="{A9DD76F4-2DB2-47E1-899C-252E1A99EFFC}" type="presParOf" srcId="{899C31FB-B2CB-4EF2-9E66-A832AEB73149}" destId="{04CB6249-A1EB-428A-90FC-B0293EBC2F0B}" srcOrd="1" destOrd="0" presId="urn:microsoft.com/office/officeart/2005/8/layout/arrow2"/>
    <dgm:cxn modelId="{A4391869-3FF5-4161-8A71-C3EEEC81345D}" type="presParOf" srcId="{899C31FB-B2CB-4EF2-9E66-A832AEB73149}" destId="{2C224155-602A-4C3C-A55E-6B94A87FB852}" srcOrd="2" destOrd="0" presId="urn:microsoft.com/office/officeart/2005/8/layout/arrow2"/>
    <dgm:cxn modelId="{FDAFC21B-0BB9-4351-AE3A-20938F9CEBFD}" type="presParOf" srcId="{899C31FB-B2CB-4EF2-9E66-A832AEB73149}" destId="{12AA53F9-0F3B-4A9D-BA91-2327EB7642D9}" srcOrd="3" destOrd="0" presId="urn:microsoft.com/office/officeart/2005/8/layout/arrow2"/>
    <dgm:cxn modelId="{4FE423BE-6164-4143-974E-148A751A7759}" type="presParOf" srcId="{899C31FB-B2CB-4EF2-9E66-A832AEB73149}" destId="{BD12A59B-5627-4CB0-BBD5-206007176428}" srcOrd="4" destOrd="0" presId="urn:microsoft.com/office/officeart/2005/8/layout/arrow2"/>
    <dgm:cxn modelId="{E72CD33B-8A38-4B58-ABCD-DDF1AA0DCCD1}" type="presParOf" srcId="{899C31FB-B2CB-4EF2-9E66-A832AEB73149}" destId="{8F02FFA8-42FF-494F-A584-B69129E93CC0}" srcOrd="5" destOrd="0" presId="urn:microsoft.com/office/officeart/2005/8/layout/arrow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F9F04C-F9FC-4DD9-8C9B-49A8F7B88063}" type="doc">
      <dgm:prSet loTypeId="urn:microsoft.com/office/officeart/2005/8/layout/hList6" loCatId="list" qsTypeId="urn:microsoft.com/office/officeart/2005/8/quickstyle/3d5" qsCatId="3D" csTypeId="urn:microsoft.com/office/officeart/2005/8/colors/colorful5" csCatId="colorful" phldr="1"/>
      <dgm:spPr/>
      <dgm:t>
        <a:bodyPr/>
        <a:lstStyle/>
        <a:p>
          <a:endParaRPr lang="en-IN"/>
        </a:p>
      </dgm:t>
    </dgm:pt>
    <dgm:pt modelId="{20C35AB9-EB76-43FA-9FC2-E0129FB781A3}">
      <dgm:prSet phldrT="[Text]"/>
      <dgm:spPr/>
      <dgm:t>
        <a:bodyPr/>
        <a:lstStyle/>
        <a:p>
          <a:r>
            <a:rPr lang="mr-IN" dirty="0">
              <a:latin typeface="Kokila" panose="020B0604020202020204" pitchFamily="34" charset="0"/>
              <a:cs typeface="Kokila" panose="020B0604020202020204" pitchFamily="34" charset="0"/>
            </a:rPr>
            <a:t>निर्गुंतवणूक </a:t>
          </a:r>
          <a:endParaRPr lang="en-IN" dirty="0">
            <a:latin typeface="Kokila" panose="020B0604020202020204" pitchFamily="34" charset="0"/>
            <a:cs typeface="Kokila" panose="020B0604020202020204" pitchFamily="34" charset="0"/>
          </a:endParaRPr>
        </a:p>
      </dgm:t>
    </dgm:pt>
    <dgm:pt modelId="{BB6DAC3B-15C8-4060-B830-47BD53B0BCC6}" type="parTrans" cxnId="{FD07F0E6-7D6B-4F70-B40E-1B3646664BFC}">
      <dgm:prSet/>
      <dgm:spPr/>
      <dgm:t>
        <a:bodyPr/>
        <a:lstStyle/>
        <a:p>
          <a:endParaRPr lang="en-IN">
            <a:latin typeface="Kokila" panose="020B0604020202020204" pitchFamily="34" charset="0"/>
            <a:cs typeface="Kokila" panose="020B0604020202020204" pitchFamily="34" charset="0"/>
          </a:endParaRPr>
        </a:p>
      </dgm:t>
    </dgm:pt>
    <dgm:pt modelId="{3D24AB6F-3EE6-4CFE-9AD0-C8930FD62900}" type="sibTrans" cxnId="{FD07F0E6-7D6B-4F70-B40E-1B3646664BFC}">
      <dgm:prSet/>
      <dgm:spPr/>
      <dgm:t>
        <a:bodyPr/>
        <a:lstStyle/>
        <a:p>
          <a:endParaRPr lang="en-IN">
            <a:latin typeface="Kokila" panose="020B0604020202020204" pitchFamily="34" charset="0"/>
            <a:cs typeface="Kokila" panose="020B0604020202020204" pitchFamily="34" charset="0"/>
          </a:endParaRPr>
        </a:p>
      </dgm:t>
    </dgm:pt>
    <dgm:pt modelId="{0F3F409B-0A7E-471C-841B-035AABD5D14C}">
      <dgm:prSet phldrT="[Text]"/>
      <dgm:spPr/>
      <dgm:t>
        <a:bodyPr/>
        <a:lstStyle/>
        <a:p>
          <a:r>
            <a:rPr lang="mr-IN" dirty="0">
              <a:latin typeface="Kokila" panose="020B0604020202020204" pitchFamily="34" charset="0"/>
              <a:cs typeface="Kokila" panose="020B0604020202020204" pitchFamily="34" charset="0"/>
            </a:rPr>
            <a:t>सार्वजनिक क्षेत्र </a:t>
          </a:r>
          <a:endParaRPr lang="en-IN" dirty="0">
            <a:latin typeface="Kokila" panose="020B0604020202020204" pitchFamily="34" charset="0"/>
            <a:cs typeface="Kokila" panose="020B0604020202020204" pitchFamily="34" charset="0"/>
          </a:endParaRPr>
        </a:p>
      </dgm:t>
    </dgm:pt>
    <dgm:pt modelId="{F8575ADA-E8D1-45DB-AC6F-B9D044BD1ABE}" type="parTrans" cxnId="{537BB071-0BA4-449F-9F5C-A8768FF6A47C}">
      <dgm:prSet/>
      <dgm:spPr/>
      <dgm:t>
        <a:bodyPr/>
        <a:lstStyle/>
        <a:p>
          <a:endParaRPr lang="en-IN">
            <a:latin typeface="Kokila" panose="020B0604020202020204" pitchFamily="34" charset="0"/>
            <a:cs typeface="Kokila" panose="020B0604020202020204" pitchFamily="34" charset="0"/>
          </a:endParaRPr>
        </a:p>
      </dgm:t>
    </dgm:pt>
    <dgm:pt modelId="{10FA74B1-8E79-4C35-BF77-18EE7A1CC110}" type="sibTrans" cxnId="{537BB071-0BA4-449F-9F5C-A8768FF6A47C}">
      <dgm:prSet/>
      <dgm:spPr/>
      <dgm:t>
        <a:bodyPr/>
        <a:lstStyle/>
        <a:p>
          <a:endParaRPr lang="en-IN">
            <a:latin typeface="Kokila" panose="020B0604020202020204" pitchFamily="34" charset="0"/>
            <a:cs typeface="Kokila" panose="020B0604020202020204" pitchFamily="34" charset="0"/>
          </a:endParaRPr>
        </a:p>
      </dgm:t>
    </dgm:pt>
    <dgm:pt modelId="{3F2B6FDA-DF52-429A-BE3B-D62934C1AB08}">
      <dgm:prSet phldrT="[Text]"/>
      <dgm:spPr/>
      <dgm:t>
        <a:bodyPr/>
        <a:lstStyle/>
        <a:p>
          <a:r>
            <a:rPr lang="mr-IN" dirty="0">
              <a:latin typeface="Kokila" panose="020B0604020202020204" pitchFamily="34" charset="0"/>
              <a:cs typeface="Kokila" panose="020B0604020202020204" pitchFamily="34" charset="0"/>
            </a:rPr>
            <a:t>अपेक्षित परिणाम नाही </a:t>
          </a:r>
          <a:endParaRPr lang="en-IN" dirty="0">
            <a:latin typeface="Kokila" panose="020B0604020202020204" pitchFamily="34" charset="0"/>
            <a:cs typeface="Kokila" panose="020B0604020202020204" pitchFamily="34" charset="0"/>
          </a:endParaRPr>
        </a:p>
      </dgm:t>
    </dgm:pt>
    <dgm:pt modelId="{69C91389-404C-40DD-9C77-24E2E937D661}" type="parTrans" cxnId="{3F9A6BC4-4FB5-40DC-ABFB-25BB284C342C}">
      <dgm:prSet/>
      <dgm:spPr/>
      <dgm:t>
        <a:bodyPr/>
        <a:lstStyle/>
        <a:p>
          <a:endParaRPr lang="en-IN">
            <a:latin typeface="Kokila" panose="020B0604020202020204" pitchFamily="34" charset="0"/>
            <a:cs typeface="Kokila" panose="020B0604020202020204" pitchFamily="34" charset="0"/>
          </a:endParaRPr>
        </a:p>
      </dgm:t>
    </dgm:pt>
    <dgm:pt modelId="{10253F23-7283-4E6B-9717-5C2440C3A43B}" type="sibTrans" cxnId="{3F9A6BC4-4FB5-40DC-ABFB-25BB284C342C}">
      <dgm:prSet/>
      <dgm:spPr/>
      <dgm:t>
        <a:bodyPr/>
        <a:lstStyle/>
        <a:p>
          <a:endParaRPr lang="en-IN">
            <a:latin typeface="Kokila" panose="020B0604020202020204" pitchFamily="34" charset="0"/>
            <a:cs typeface="Kokila" panose="020B0604020202020204" pitchFamily="34" charset="0"/>
          </a:endParaRPr>
        </a:p>
      </dgm:t>
    </dgm:pt>
    <dgm:pt modelId="{7F36F9E7-C6B4-4E96-8A61-FC682876FBFF}">
      <dgm:prSet phldrT="[Text]"/>
      <dgm:spPr/>
      <dgm:t>
        <a:bodyPr/>
        <a:lstStyle/>
        <a:p>
          <a:r>
            <a:rPr lang="mr-IN" dirty="0">
              <a:latin typeface="Kokila" panose="020B0604020202020204" pitchFamily="34" charset="0"/>
              <a:cs typeface="Kokila" panose="020B0604020202020204" pitchFamily="34" charset="0"/>
            </a:rPr>
            <a:t>दुसऱ्या पिढीच्या सुधारणा </a:t>
          </a:r>
          <a:endParaRPr lang="en-IN" dirty="0">
            <a:latin typeface="Kokila" panose="020B0604020202020204" pitchFamily="34" charset="0"/>
            <a:cs typeface="Kokila" panose="020B0604020202020204" pitchFamily="34" charset="0"/>
          </a:endParaRPr>
        </a:p>
      </dgm:t>
    </dgm:pt>
    <dgm:pt modelId="{478139BA-802B-4631-98AF-6C41CD0AD805}" type="parTrans" cxnId="{108BAC7E-67EB-41BF-95FC-12C48A7116F1}">
      <dgm:prSet/>
      <dgm:spPr/>
      <dgm:t>
        <a:bodyPr/>
        <a:lstStyle/>
        <a:p>
          <a:endParaRPr lang="en-IN">
            <a:latin typeface="Kokila" panose="020B0604020202020204" pitchFamily="34" charset="0"/>
            <a:cs typeface="Kokila" panose="020B0604020202020204" pitchFamily="34" charset="0"/>
          </a:endParaRPr>
        </a:p>
      </dgm:t>
    </dgm:pt>
    <dgm:pt modelId="{9D5C37BC-B964-4C86-838C-EF21615E3016}" type="sibTrans" cxnId="{108BAC7E-67EB-41BF-95FC-12C48A7116F1}">
      <dgm:prSet/>
      <dgm:spPr/>
      <dgm:t>
        <a:bodyPr/>
        <a:lstStyle/>
        <a:p>
          <a:endParaRPr lang="en-IN">
            <a:latin typeface="Kokila" panose="020B0604020202020204" pitchFamily="34" charset="0"/>
            <a:cs typeface="Kokila" panose="020B0604020202020204" pitchFamily="34" charset="0"/>
          </a:endParaRPr>
        </a:p>
      </dgm:t>
    </dgm:pt>
    <dgm:pt modelId="{F104BF13-C0A4-4D94-9B26-091948CEEFA1}">
      <dgm:prSet phldrT="[Text]"/>
      <dgm:spPr/>
      <dgm:t>
        <a:bodyPr/>
        <a:lstStyle/>
        <a:p>
          <a:r>
            <a:rPr lang="mr-IN" dirty="0">
              <a:latin typeface="Kokila" panose="020B0604020202020204" pitchFamily="34" charset="0"/>
              <a:cs typeface="Kokila" panose="020B0604020202020204" pitchFamily="34" charset="0"/>
            </a:rPr>
            <a:t>जमीन </a:t>
          </a:r>
          <a:r>
            <a:rPr lang="en-US" dirty="0">
              <a:latin typeface="Kokila" panose="020B0604020202020204" pitchFamily="34" charset="0"/>
              <a:cs typeface="Kokila" panose="020B0604020202020204" pitchFamily="34" charset="0"/>
            </a:rPr>
            <a:t>–2013 onwards lapse </a:t>
          </a:r>
          <a:endParaRPr lang="en-IN" dirty="0">
            <a:latin typeface="Kokila" panose="020B0604020202020204" pitchFamily="34" charset="0"/>
            <a:cs typeface="Kokila" panose="020B0604020202020204" pitchFamily="34" charset="0"/>
          </a:endParaRPr>
        </a:p>
      </dgm:t>
    </dgm:pt>
    <dgm:pt modelId="{356D794E-026B-4432-8F2B-F7DCEDB3C170}" type="parTrans" cxnId="{CEDBB4EC-CEBB-4EA8-B3AC-7239F76C055B}">
      <dgm:prSet/>
      <dgm:spPr/>
      <dgm:t>
        <a:bodyPr/>
        <a:lstStyle/>
        <a:p>
          <a:endParaRPr lang="en-IN">
            <a:latin typeface="Kokila" panose="020B0604020202020204" pitchFamily="34" charset="0"/>
            <a:cs typeface="Kokila" panose="020B0604020202020204" pitchFamily="34" charset="0"/>
          </a:endParaRPr>
        </a:p>
      </dgm:t>
    </dgm:pt>
    <dgm:pt modelId="{5E601933-CD0A-4926-A1FB-21F6F64DC184}" type="sibTrans" cxnId="{CEDBB4EC-CEBB-4EA8-B3AC-7239F76C055B}">
      <dgm:prSet/>
      <dgm:spPr/>
      <dgm:t>
        <a:bodyPr/>
        <a:lstStyle/>
        <a:p>
          <a:endParaRPr lang="en-IN">
            <a:latin typeface="Kokila" panose="020B0604020202020204" pitchFamily="34" charset="0"/>
            <a:cs typeface="Kokila" panose="020B0604020202020204" pitchFamily="34" charset="0"/>
          </a:endParaRPr>
        </a:p>
      </dgm:t>
    </dgm:pt>
    <dgm:pt modelId="{2D1C2535-944F-445C-A4B6-E1F90FC7E5CD}">
      <dgm:prSet phldrT="[Text]"/>
      <dgm:spPr/>
      <dgm:t>
        <a:bodyPr/>
        <a:lstStyle/>
        <a:p>
          <a:r>
            <a:rPr lang="mr-IN" dirty="0">
              <a:latin typeface="Kokila" panose="020B0604020202020204" pitchFamily="34" charset="0"/>
              <a:cs typeface="Kokila" panose="020B0604020202020204" pitchFamily="34" charset="0"/>
            </a:rPr>
            <a:t>परिणाम </a:t>
          </a:r>
          <a:endParaRPr lang="en-IN" dirty="0">
            <a:latin typeface="Kokila" panose="020B0604020202020204" pitchFamily="34" charset="0"/>
            <a:cs typeface="Kokila" panose="020B0604020202020204" pitchFamily="34" charset="0"/>
          </a:endParaRPr>
        </a:p>
      </dgm:t>
    </dgm:pt>
    <dgm:pt modelId="{0067F9E2-79F2-4DBD-89A5-861033565B44}" type="parTrans" cxnId="{CEC9BF34-F688-446A-BAE9-7922F1E9A32B}">
      <dgm:prSet/>
      <dgm:spPr/>
      <dgm:t>
        <a:bodyPr/>
        <a:lstStyle/>
        <a:p>
          <a:endParaRPr lang="en-IN">
            <a:latin typeface="Kokila" panose="020B0604020202020204" pitchFamily="34" charset="0"/>
            <a:cs typeface="Kokila" panose="020B0604020202020204" pitchFamily="34" charset="0"/>
          </a:endParaRPr>
        </a:p>
      </dgm:t>
    </dgm:pt>
    <dgm:pt modelId="{B3B77673-F2FA-4419-B79A-ADD4036F1A42}" type="sibTrans" cxnId="{CEC9BF34-F688-446A-BAE9-7922F1E9A32B}">
      <dgm:prSet/>
      <dgm:spPr/>
      <dgm:t>
        <a:bodyPr/>
        <a:lstStyle/>
        <a:p>
          <a:endParaRPr lang="en-IN">
            <a:latin typeface="Kokila" panose="020B0604020202020204" pitchFamily="34" charset="0"/>
            <a:cs typeface="Kokila" panose="020B0604020202020204" pitchFamily="34" charset="0"/>
          </a:endParaRPr>
        </a:p>
      </dgm:t>
    </dgm:pt>
    <dgm:pt modelId="{8DB2D492-C19A-4F4E-9CAF-0C7B1F10B17D}">
      <dgm:prSet phldrT="[Text]"/>
      <dgm:spPr/>
      <dgm:t>
        <a:bodyPr/>
        <a:lstStyle/>
        <a:p>
          <a:r>
            <a:rPr lang="mr-IN" dirty="0">
              <a:latin typeface="Kokila" panose="020B0604020202020204" pitchFamily="34" charset="0"/>
              <a:cs typeface="Kokila" panose="020B0604020202020204" pitchFamily="34" charset="0"/>
            </a:rPr>
            <a:t>बेरोजगारी संकट – </a:t>
          </a:r>
          <a:r>
            <a:rPr lang="en-US" dirty="0">
              <a:latin typeface="Kokila" panose="020B0604020202020204" pitchFamily="34" charset="0"/>
              <a:cs typeface="Kokila" panose="020B0604020202020204" pitchFamily="34" charset="0"/>
            </a:rPr>
            <a:t>Employment Linked incentives , </a:t>
          </a:r>
          <a:r>
            <a:rPr lang="mr-IN" dirty="0">
              <a:latin typeface="Kokila" panose="020B0604020202020204" pitchFamily="34" charset="0"/>
              <a:cs typeface="Kokila" panose="020B0604020202020204" pitchFamily="34" charset="0"/>
            </a:rPr>
            <a:t>कौशल्य विकास </a:t>
          </a:r>
          <a:endParaRPr lang="en-IN" dirty="0">
            <a:latin typeface="Kokila" panose="020B0604020202020204" pitchFamily="34" charset="0"/>
            <a:cs typeface="Kokila" panose="020B0604020202020204" pitchFamily="34" charset="0"/>
          </a:endParaRPr>
        </a:p>
      </dgm:t>
    </dgm:pt>
    <dgm:pt modelId="{B8EE2FDA-9E9E-4169-9777-B43128793B77}" type="parTrans" cxnId="{C7FC2089-D62F-41A4-B544-BCE548555365}">
      <dgm:prSet/>
      <dgm:spPr/>
      <dgm:t>
        <a:bodyPr/>
        <a:lstStyle/>
        <a:p>
          <a:endParaRPr lang="en-IN">
            <a:latin typeface="Kokila" panose="020B0604020202020204" pitchFamily="34" charset="0"/>
            <a:cs typeface="Kokila" panose="020B0604020202020204" pitchFamily="34" charset="0"/>
          </a:endParaRPr>
        </a:p>
      </dgm:t>
    </dgm:pt>
    <dgm:pt modelId="{4D02D944-EE98-4AEB-9CB0-FF7758E74BFD}" type="sibTrans" cxnId="{C7FC2089-D62F-41A4-B544-BCE548555365}">
      <dgm:prSet/>
      <dgm:spPr/>
      <dgm:t>
        <a:bodyPr/>
        <a:lstStyle/>
        <a:p>
          <a:endParaRPr lang="en-IN">
            <a:latin typeface="Kokila" panose="020B0604020202020204" pitchFamily="34" charset="0"/>
            <a:cs typeface="Kokila" panose="020B0604020202020204" pitchFamily="34" charset="0"/>
          </a:endParaRPr>
        </a:p>
      </dgm:t>
    </dgm:pt>
    <dgm:pt modelId="{866E9BED-D656-4364-82FF-E353B8117885}">
      <dgm:prSet phldrT="[Text]"/>
      <dgm:spPr/>
      <dgm:t>
        <a:bodyPr/>
        <a:lstStyle/>
        <a:p>
          <a:r>
            <a:rPr lang="mr-IN" dirty="0">
              <a:latin typeface="Kokila" panose="020B0604020202020204" pitchFamily="34" charset="0"/>
              <a:cs typeface="Kokila" panose="020B0604020202020204" pitchFamily="34" charset="0"/>
            </a:rPr>
            <a:t>भांडवल </a:t>
          </a:r>
          <a:endParaRPr lang="en-IN" dirty="0">
            <a:latin typeface="Kokila" panose="020B0604020202020204" pitchFamily="34" charset="0"/>
            <a:cs typeface="Kokila" panose="020B0604020202020204" pitchFamily="34" charset="0"/>
          </a:endParaRPr>
        </a:p>
      </dgm:t>
    </dgm:pt>
    <dgm:pt modelId="{6C3F96A1-E3DD-4E93-8746-181F63AD0449}" type="parTrans" cxnId="{C1DC68AA-AF47-4050-AF77-278D1C44123A}">
      <dgm:prSet/>
      <dgm:spPr/>
      <dgm:t>
        <a:bodyPr/>
        <a:lstStyle/>
        <a:p>
          <a:endParaRPr lang="en-IN"/>
        </a:p>
      </dgm:t>
    </dgm:pt>
    <dgm:pt modelId="{C7F19554-4B07-4875-9645-086D9AB7D665}" type="sibTrans" cxnId="{C1DC68AA-AF47-4050-AF77-278D1C44123A}">
      <dgm:prSet/>
      <dgm:spPr/>
      <dgm:t>
        <a:bodyPr/>
        <a:lstStyle/>
        <a:p>
          <a:endParaRPr lang="en-IN"/>
        </a:p>
      </dgm:t>
    </dgm:pt>
    <dgm:pt modelId="{0A014B4C-42A8-4F70-AC42-BBCC6CF1FE2E}">
      <dgm:prSet phldrT="[Text]"/>
      <dgm:spPr/>
      <dgm:t>
        <a:bodyPr/>
        <a:lstStyle/>
        <a:p>
          <a:r>
            <a:rPr lang="mr-IN" dirty="0">
              <a:latin typeface="Kokila" panose="020B0604020202020204" pitchFamily="34" charset="0"/>
              <a:cs typeface="Kokila" panose="020B0604020202020204" pitchFamily="34" charset="0"/>
            </a:rPr>
            <a:t>तंत्रज्ञान </a:t>
          </a:r>
          <a:endParaRPr lang="en-IN" dirty="0">
            <a:latin typeface="Kokila" panose="020B0604020202020204" pitchFamily="34" charset="0"/>
            <a:cs typeface="Kokila" panose="020B0604020202020204" pitchFamily="34" charset="0"/>
          </a:endParaRPr>
        </a:p>
      </dgm:t>
    </dgm:pt>
    <dgm:pt modelId="{690F6EA3-40DE-4630-A29E-934808AF204F}" type="parTrans" cxnId="{1E303186-E896-454B-9FDA-92C3ED24BB19}">
      <dgm:prSet/>
      <dgm:spPr/>
      <dgm:t>
        <a:bodyPr/>
        <a:lstStyle/>
        <a:p>
          <a:endParaRPr lang="en-IN"/>
        </a:p>
      </dgm:t>
    </dgm:pt>
    <dgm:pt modelId="{AD761EA5-7E44-4B6E-99F1-1466042ABE02}" type="sibTrans" cxnId="{1E303186-E896-454B-9FDA-92C3ED24BB19}">
      <dgm:prSet/>
      <dgm:spPr/>
      <dgm:t>
        <a:bodyPr/>
        <a:lstStyle/>
        <a:p>
          <a:endParaRPr lang="en-IN"/>
        </a:p>
      </dgm:t>
    </dgm:pt>
    <dgm:pt modelId="{22E5A4D1-5E53-4EE2-8EEC-91503266DCE8}">
      <dgm:prSet phldrT="[Text]"/>
      <dgm:spPr/>
      <dgm:t>
        <a:bodyPr/>
        <a:lstStyle/>
        <a:p>
          <a:r>
            <a:rPr lang="mr-IN" dirty="0">
              <a:latin typeface="Kokila" panose="020B0604020202020204" pitchFamily="34" charset="0"/>
              <a:cs typeface="Kokila" panose="020B0604020202020204" pitchFamily="34" charset="0"/>
            </a:rPr>
            <a:t>उद्योजगता </a:t>
          </a:r>
          <a:endParaRPr lang="en-IN" dirty="0">
            <a:latin typeface="Kokila" panose="020B0604020202020204" pitchFamily="34" charset="0"/>
            <a:cs typeface="Kokila" panose="020B0604020202020204" pitchFamily="34" charset="0"/>
          </a:endParaRPr>
        </a:p>
      </dgm:t>
    </dgm:pt>
    <dgm:pt modelId="{9D465A95-40D9-42BA-8EDD-D9A2322571E0}" type="parTrans" cxnId="{B17EB914-138B-4EFC-A894-A31331AEFCDF}">
      <dgm:prSet/>
      <dgm:spPr/>
      <dgm:t>
        <a:bodyPr/>
        <a:lstStyle/>
        <a:p>
          <a:endParaRPr lang="en-IN"/>
        </a:p>
      </dgm:t>
    </dgm:pt>
    <dgm:pt modelId="{D44AE406-9CBE-4344-AE97-C530BC0A7720}" type="sibTrans" cxnId="{B17EB914-138B-4EFC-A894-A31331AEFCDF}">
      <dgm:prSet/>
      <dgm:spPr/>
      <dgm:t>
        <a:bodyPr/>
        <a:lstStyle/>
        <a:p>
          <a:endParaRPr lang="en-IN"/>
        </a:p>
      </dgm:t>
    </dgm:pt>
    <dgm:pt modelId="{94A39D21-7B1D-47B5-B7A6-B78FB9EFD90B}">
      <dgm:prSet phldrT="[Text]"/>
      <dgm:spPr/>
      <dgm:t>
        <a:bodyPr/>
        <a:lstStyle/>
        <a:p>
          <a:r>
            <a:rPr lang="mr-IN" dirty="0">
              <a:latin typeface="Kokila" panose="020B0604020202020204" pitchFamily="34" charset="0"/>
              <a:cs typeface="Kokila" panose="020B0604020202020204" pitchFamily="34" charset="0"/>
            </a:rPr>
            <a:t>प्राथमिकता बदल – शेती , लघु उद्योग </a:t>
          </a:r>
          <a:endParaRPr lang="en-IN" dirty="0">
            <a:latin typeface="Kokila" panose="020B0604020202020204" pitchFamily="34" charset="0"/>
            <a:cs typeface="Kokila" panose="020B0604020202020204" pitchFamily="34" charset="0"/>
          </a:endParaRPr>
        </a:p>
      </dgm:t>
    </dgm:pt>
    <dgm:pt modelId="{549B1E97-BE97-463F-975A-F7DC571C3E16}" type="sibTrans" cxnId="{EC3C5944-D6A3-4BED-8A1A-9410E009900A}">
      <dgm:prSet/>
      <dgm:spPr/>
      <dgm:t>
        <a:bodyPr/>
        <a:lstStyle/>
        <a:p>
          <a:endParaRPr lang="en-IN">
            <a:latin typeface="Kokila" panose="020B0604020202020204" pitchFamily="34" charset="0"/>
            <a:cs typeface="Kokila" panose="020B0604020202020204" pitchFamily="34" charset="0"/>
          </a:endParaRPr>
        </a:p>
      </dgm:t>
    </dgm:pt>
    <dgm:pt modelId="{A6CBAD56-4227-42C8-8EFD-84EC01CD1F0A}" type="parTrans" cxnId="{EC3C5944-D6A3-4BED-8A1A-9410E009900A}">
      <dgm:prSet/>
      <dgm:spPr/>
      <dgm:t>
        <a:bodyPr/>
        <a:lstStyle/>
        <a:p>
          <a:endParaRPr lang="en-IN">
            <a:latin typeface="Kokila" panose="020B0604020202020204" pitchFamily="34" charset="0"/>
            <a:cs typeface="Kokila" panose="020B0604020202020204" pitchFamily="34" charset="0"/>
          </a:endParaRPr>
        </a:p>
      </dgm:t>
    </dgm:pt>
    <dgm:pt modelId="{2890FA3A-B1C4-4C17-A705-30303AACADD9}">
      <dgm:prSet phldrT="[Text]"/>
      <dgm:spPr/>
      <dgm:t>
        <a:bodyPr/>
        <a:lstStyle/>
        <a:p>
          <a:r>
            <a:rPr lang="mr-IN" dirty="0">
              <a:latin typeface="Kokila" panose="020B0604020202020204" pitchFamily="34" charset="0"/>
              <a:cs typeface="Kokila" panose="020B0604020202020204" pitchFamily="34" charset="0"/>
            </a:rPr>
            <a:t>श्रम</a:t>
          </a:r>
          <a:r>
            <a:rPr lang="en-US" dirty="0">
              <a:latin typeface="Kokila" panose="020B0604020202020204" pitchFamily="34" charset="0"/>
              <a:cs typeface="Kokila" panose="020B0604020202020204" pitchFamily="34" charset="0"/>
            </a:rPr>
            <a:t>- Wage code 2019, not fully operational </a:t>
          </a:r>
          <a:r>
            <a:rPr lang="mr-IN" dirty="0">
              <a:latin typeface="Kokila" panose="020B0604020202020204" pitchFamily="34" charset="0"/>
              <a:cs typeface="Kokila" panose="020B0604020202020204" pitchFamily="34" charset="0"/>
            </a:rPr>
            <a:t> </a:t>
          </a:r>
          <a:endParaRPr lang="en-IN" dirty="0">
            <a:latin typeface="Kokila" panose="020B0604020202020204" pitchFamily="34" charset="0"/>
            <a:cs typeface="Kokila" panose="020B0604020202020204" pitchFamily="34" charset="0"/>
          </a:endParaRPr>
        </a:p>
      </dgm:t>
    </dgm:pt>
    <dgm:pt modelId="{0D268A9C-A32E-45A2-98D1-03C3C1061D42}" type="parTrans" cxnId="{5DCD6387-F2A3-429C-A603-18BACBF211E5}">
      <dgm:prSet/>
      <dgm:spPr/>
      <dgm:t>
        <a:bodyPr/>
        <a:lstStyle/>
        <a:p>
          <a:endParaRPr lang="en-IN"/>
        </a:p>
      </dgm:t>
    </dgm:pt>
    <dgm:pt modelId="{2557C25B-9C10-4563-AB54-E93952F15384}" type="sibTrans" cxnId="{5DCD6387-F2A3-429C-A603-18BACBF211E5}">
      <dgm:prSet/>
      <dgm:spPr/>
      <dgm:t>
        <a:bodyPr/>
        <a:lstStyle/>
        <a:p>
          <a:endParaRPr lang="en-IN"/>
        </a:p>
      </dgm:t>
    </dgm:pt>
    <dgm:pt modelId="{809B7C7A-6E45-4CDE-86AF-8BA38C1EE4E6}" type="pres">
      <dgm:prSet presAssocID="{29F9F04C-F9FC-4DD9-8C9B-49A8F7B88063}" presName="Name0" presStyleCnt="0">
        <dgm:presLayoutVars>
          <dgm:dir/>
          <dgm:resizeHandles val="exact"/>
        </dgm:presLayoutVars>
      </dgm:prSet>
      <dgm:spPr/>
    </dgm:pt>
    <dgm:pt modelId="{AED11F33-02B1-4F87-8760-C21821CE55D2}" type="pres">
      <dgm:prSet presAssocID="{20C35AB9-EB76-43FA-9FC2-E0129FB781A3}" presName="node" presStyleLbl="node1" presStyleIdx="0" presStyleCnt="3">
        <dgm:presLayoutVars>
          <dgm:bulletEnabled val="1"/>
        </dgm:presLayoutVars>
      </dgm:prSet>
      <dgm:spPr/>
    </dgm:pt>
    <dgm:pt modelId="{D5F74400-C5F7-49F5-BF89-64396DB4FF77}" type="pres">
      <dgm:prSet presAssocID="{3D24AB6F-3EE6-4CFE-9AD0-C8930FD62900}" presName="sibTrans" presStyleCnt="0"/>
      <dgm:spPr/>
    </dgm:pt>
    <dgm:pt modelId="{E2B9A69A-E9E6-43A5-8BCB-BF0AD128B21E}" type="pres">
      <dgm:prSet presAssocID="{7F36F9E7-C6B4-4E96-8A61-FC682876FBFF}" presName="node" presStyleLbl="node1" presStyleIdx="1" presStyleCnt="3">
        <dgm:presLayoutVars>
          <dgm:bulletEnabled val="1"/>
        </dgm:presLayoutVars>
      </dgm:prSet>
      <dgm:spPr/>
    </dgm:pt>
    <dgm:pt modelId="{7109CB05-1229-4630-A0BF-EEC98592E7EA}" type="pres">
      <dgm:prSet presAssocID="{9D5C37BC-B964-4C86-838C-EF21615E3016}" presName="sibTrans" presStyleCnt="0"/>
      <dgm:spPr/>
    </dgm:pt>
    <dgm:pt modelId="{C0006C68-59BE-4112-88AA-898A21E6400E}" type="pres">
      <dgm:prSet presAssocID="{2D1C2535-944F-445C-A4B6-E1F90FC7E5CD}" presName="node" presStyleLbl="node1" presStyleIdx="2" presStyleCnt="3">
        <dgm:presLayoutVars>
          <dgm:bulletEnabled val="1"/>
        </dgm:presLayoutVars>
      </dgm:prSet>
      <dgm:spPr/>
    </dgm:pt>
  </dgm:ptLst>
  <dgm:cxnLst>
    <dgm:cxn modelId="{66A75008-2E18-447A-A520-AC98B567D03C}" type="presOf" srcId="{0A014B4C-42A8-4F70-AC42-BBCC6CF1FE2E}" destId="{E2B9A69A-E9E6-43A5-8BCB-BF0AD128B21E}" srcOrd="0" destOrd="4" presId="urn:microsoft.com/office/officeart/2005/8/layout/hList6"/>
    <dgm:cxn modelId="{B17EB914-138B-4EFC-A894-A31331AEFCDF}" srcId="{7F36F9E7-C6B4-4E96-8A61-FC682876FBFF}" destId="{22E5A4D1-5E53-4EE2-8EEC-91503266DCE8}" srcOrd="4" destOrd="0" parTransId="{9D465A95-40D9-42BA-8EDD-D9A2322571E0}" sibTransId="{D44AE406-9CBE-4344-AE97-C530BC0A7720}"/>
    <dgm:cxn modelId="{A5CEF015-86EB-46B5-ACE7-DEE2787F14EA}" type="presOf" srcId="{8DB2D492-C19A-4F4E-9CAF-0C7B1F10B17D}" destId="{C0006C68-59BE-4112-88AA-898A21E6400E}" srcOrd="0" destOrd="2" presId="urn:microsoft.com/office/officeart/2005/8/layout/hList6"/>
    <dgm:cxn modelId="{C57B3D19-FFC9-499B-B17C-56E4E807C486}" type="presOf" srcId="{20C35AB9-EB76-43FA-9FC2-E0129FB781A3}" destId="{AED11F33-02B1-4F87-8760-C21821CE55D2}" srcOrd="0" destOrd="0" presId="urn:microsoft.com/office/officeart/2005/8/layout/hList6"/>
    <dgm:cxn modelId="{C7C6EC25-0FA8-46DB-B9C3-6EB43958E9D0}" type="presOf" srcId="{0F3F409B-0A7E-471C-841B-035AABD5D14C}" destId="{AED11F33-02B1-4F87-8760-C21821CE55D2}" srcOrd="0" destOrd="1" presId="urn:microsoft.com/office/officeart/2005/8/layout/hList6"/>
    <dgm:cxn modelId="{D7144E2F-8995-490A-87A2-02A1605676AB}" type="presOf" srcId="{94A39D21-7B1D-47B5-B7A6-B78FB9EFD90B}" destId="{C0006C68-59BE-4112-88AA-898A21E6400E}" srcOrd="0" destOrd="1" presId="urn:microsoft.com/office/officeart/2005/8/layout/hList6"/>
    <dgm:cxn modelId="{CEC9BF34-F688-446A-BAE9-7922F1E9A32B}" srcId="{29F9F04C-F9FC-4DD9-8C9B-49A8F7B88063}" destId="{2D1C2535-944F-445C-A4B6-E1F90FC7E5CD}" srcOrd="2" destOrd="0" parTransId="{0067F9E2-79F2-4DBD-89A5-861033565B44}" sibTransId="{B3B77673-F2FA-4419-B79A-ADD4036F1A42}"/>
    <dgm:cxn modelId="{EA2F8537-2DB0-46A1-9C5F-12499A6058AE}" type="presOf" srcId="{F104BF13-C0A4-4D94-9B26-091948CEEFA1}" destId="{E2B9A69A-E9E6-43A5-8BCB-BF0AD128B21E}" srcOrd="0" destOrd="1" presId="urn:microsoft.com/office/officeart/2005/8/layout/hList6"/>
    <dgm:cxn modelId="{EC3C5944-D6A3-4BED-8A1A-9410E009900A}" srcId="{2D1C2535-944F-445C-A4B6-E1F90FC7E5CD}" destId="{94A39D21-7B1D-47B5-B7A6-B78FB9EFD90B}" srcOrd="0" destOrd="0" parTransId="{A6CBAD56-4227-42C8-8EFD-84EC01CD1F0A}" sibTransId="{549B1E97-BE97-463F-975A-F7DC571C3E16}"/>
    <dgm:cxn modelId="{2EE75345-C0A4-4387-8505-AFC8315C03CD}" type="presOf" srcId="{2D1C2535-944F-445C-A4B6-E1F90FC7E5CD}" destId="{C0006C68-59BE-4112-88AA-898A21E6400E}" srcOrd="0" destOrd="0" presId="urn:microsoft.com/office/officeart/2005/8/layout/hList6"/>
    <dgm:cxn modelId="{51D1FD4C-6149-4111-8B50-44F7BF88AA11}" type="presOf" srcId="{22E5A4D1-5E53-4EE2-8EEC-91503266DCE8}" destId="{E2B9A69A-E9E6-43A5-8BCB-BF0AD128B21E}" srcOrd="0" destOrd="5" presId="urn:microsoft.com/office/officeart/2005/8/layout/hList6"/>
    <dgm:cxn modelId="{537BB071-0BA4-449F-9F5C-A8768FF6A47C}" srcId="{20C35AB9-EB76-43FA-9FC2-E0129FB781A3}" destId="{0F3F409B-0A7E-471C-841B-035AABD5D14C}" srcOrd="0" destOrd="0" parTransId="{F8575ADA-E8D1-45DB-AC6F-B9D044BD1ABE}" sibTransId="{10FA74B1-8E79-4C35-BF77-18EE7A1CC110}"/>
    <dgm:cxn modelId="{8F63EB73-DBE3-4768-B2E4-7DD19B9C64D2}" type="presOf" srcId="{3F2B6FDA-DF52-429A-BE3B-D62934C1AB08}" destId="{AED11F33-02B1-4F87-8760-C21821CE55D2}" srcOrd="0" destOrd="2" presId="urn:microsoft.com/office/officeart/2005/8/layout/hList6"/>
    <dgm:cxn modelId="{108BAC7E-67EB-41BF-95FC-12C48A7116F1}" srcId="{29F9F04C-F9FC-4DD9-8C9B-49A8F7B88063}" destId="{7F36F9E7-C6B4-4E96-8A61-FC682876FBFF}" srcOrd="1" destOrd="0" parTransId="{478139BA-802B-4631-98AF-6C41CD0AD805}" sibTransId="{9D5C37BC-B964-4C86-838C-EF21615E3016}"/>
    <dgm:cxn modelId="{1E303186-E896-454B-9FDA-92C3ED24BB19}" srcId="{7F36F9E7-C6B4-4E96-8A61-FC682876FBFF}" destId="{0A014B4C-42A8-4F70-AC42-BBCC6CF1FE2E}" srcOrd="3" destOrd="0" parTransId="{690F6EA3-40DE-4630-A29E-934808AF204F}" sibTransId="{AD761EA5-7E44-4B6E-99F1-1466042ABE02}"/>
    <dgm:cxn modelId="{5DCD6387-F2A3-429C-A603-18BACBF211E5}" srcId="{7F36F9E7-C6B4-4E96-8A61-FC682876FBFF}" destId="{2890FA3A-B1C4-4C17-A705-30303AACADD9}" srcOrd="1" destOrd="0" parTransId="{0D268A9C-A32E-45A2-98D1-03C3C1061D42}" sibTransId="{2557C25B-9C10-4563-AB54-E93952F15384}"/>
    <dgm:cxn modelId="{C7FC2089-D62F-41A4-B544-BCE548555365}" srcId="{2D1C2535-944F-445C-A4B6-E1F90FC7E5CD}" destId="{8DB2D492-C19A-4F4E-9CAF-0C7B1F10B17D}" srcOrd="1" destOrd="0" parTransId="{B8EE2FDA-9E9E-4169-9777-B43128793B77}" sibTransId="{4D02D944-EE98-4AEB-9CB0-FF7758E74BFD}"/>
    <dgm:cxn modelId="{C1DC68AA-AF47-4050-AF77-278D1C44123A}" srcId="{7F36F9E7-C6B4-4E96-8A61-FC682876FBFF}" destId="{866E9BED-D656-4364-82FF-E353B8117885}" srcOrd="2" destOrd="0" parTransId="{6C3F96A1-E3DD-4E93-8746-181F63AD0449}" sibTransId="{C7F19554-4B07-4875-9645-086D9AB7D665}"/>
    <dgm:cxn modelId="{3F9A6BC4-4FB5-40DC-ABFB-25BB284C342C}" srcId="{20C35AB9-EB76-43FA-9FC2-E0129FB781A3}" destId="{3F2B6FDA-DF52-429A-BE3B-D62934C1AB08}" srcOrd="1" destOrd="0" parTransId="{69C91389-404C-40DD-9C77-24E2E937D661}" sibTransId="{10253F23-7283-4E6B-9717-5C2440C3A43B}"/>
    <dgm:cxn modelId="{4BB69AD9-6BCE-4BB1-862E-4ECD447FDA7A}" type="presOf" srcId="{29F9F04C-F9FC-4DD9-8C9B-49A8F7B88063}" destId="{809B7C7A-6E45-4CDE-86AF-8BA38C1EE4E6}" srcOrd="0" destOrd="0" presId="urn:microsoft.com/office/officeart/2005/8/layout/hList6"/>
    <dgm:cxn modelId="{07EBEEE4-3528-4BAF-895D-CC1D0E56E910}" type="presOf" srcId="{866E9BED-D656-4364-82FF-E353B8117885}" destId="{E2B9A69A-E9E6-43A5-8BCB-BF0AD128B21E}" srcOrd="0" destOrd="3" presId="urn:microsoft.com/office/officeart/2005/8/layout/hList6"/>
    <dgm:cxn modelId="{FD07F0E6-7D6B-4F70-B40E-1B3646664BFC}" srcId="{29F9F04C-F9FC-4DD9-8C9B-49A8F7B88063}" destId="{20C35AB9-EB76-43FA-9FC2-E0129FB781A3}" srcOrd="0" destOrd="0" parTransId="{BB6DAC3B-15C8-4060-B830-47BD53B0BCC6}" sibTransId="{3D24AB6F-3EE6-4CFE-9AD0-C8930FD62900}"/>
    <dgm:cxn modelId="{345FA9EC-23A2-4F49-8B8D-FF1729273BEF}" type="presOf" srcId="{2890FA3A-B1C4-4C17-A705-30303AACADD9}" destId="{E2B9A69A-E9E6-43A5-8BCB-BF0AD128B21E}" srcOrd="0" destOrd="2" presId="urn:microsoft.com/office/officeart/2005/8/layout/hList6"/>
    <dgm:cxn modelId="{CEDBB4EC-CEBB-4EA8-B3AC-7239F76C055B}" srcId="{7F36F9E7-C6B4-4E96-8A61-FC682876FBFF}" destId="{F104BF13-C0A4-4D94-9B26-091948CEEFA1}" srcOrd="0" destOrd="0" parTransId="{356D794E-026B-4432-8F2B-F7DCEDB3C170}" sibTransId="{5E601933-CD0A-4926-A1FB-21F6F64DC184}"/>
    <dgm:cxn modelId="{369FBAF4-6C02-45E2-91C1-19641ECD4601}" type="presOf" srcId="{7F36F9E7-C6B4-4E96-8A61-FC682876FBFF}" destId="{E2B9A69A-E9E6-43A5-8BCB-BF0AD128B21E}" srcOrd="0" destOrd="0" presId="urn:microsoft.com/office/officeart/2005/8/layout/hList6"/>
    <dgm:cxn modelId="{4DE82DDA-A934-4A3C-923E-52F91C6A2D24}" type="presParOf" srcId="{809B7C7A-6E45-4CDE-86AF-8BA38C1EE4E6}" destId="{AED11F33-02B1-4F87-8760-C21821CE55D2}" srcOrd="0" destOrd="0" presId="urn:microsoft.com/office/officeart/2005/8/layout/hList6"/>
    <dgm:cxn modelId="{AF421B9C-94CE-44FD-A070-125F65110A87}" type="presParOf" srcId="{809B7C7A-6E45-4CDE-86AF-8BA38C1EE4E6}" destId="{D5F74400-C5F7-49F5-BF89-64396DB4FF77}" srcOrd="1" destOrd="0" presId="urn:microsoft.com/office/officeart/2005/8/layout/hList6"/>
    <dgm:cxn modelId="{4085F5F2-BC49-4C63-9A52-82A1218E9763}" type="presParOf" srcId="{809B7C7A-6E45-4CDE-86AF-8BA38C1EE4E6}" destId="{E2B9A69A-E9E6-43A5-8BCB-BF0AD128B21E}" srcOrd="2" destOrd="0" presId="urn:microsoft.com/office/officeart/2005/8/layout/hList6"/>
    <dgm:cxn modelId="{1A6B61EF-CF39-4B76-8B10-259D58383C95}" type="presParOf" srcId="{809B7C7A-6E45-4CDE-86AF-8BA38C1EE4E6}" destId="{7109CB05-1229-4630-A0BF-EEC98592E7EA}" srcOrd="3" destOrd="0" presId="urn:microsoft.com/office/officeart/2005/8/layout/hList6"/>
    <dgm:cxn modelId="{82B25AE4-E106-46FC-A380-F3CDF97761E1}" type="presParOf" srcId="{809B7C7A-6E45-4CDE-86AF-8BA38C1EE4E6}" destId="{C0006C68-59BE-4112-88AA-898A21E6400E}" srcOrd="4" destOrd="0" presId="urn:microsoft.com/office/officeart/2005/8/layout/hList6"/>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70AA339-9DD7-4B20-84B7-9A32350E9EDE}" type="doc">
      <dgm:prSet loTypeId="urn:microsoft.com/office/officeart/2005/8/layout/architecture" loCatId="list" qsTypeId="urn:microsoft.com/office/officeart/2005/8/quickstyle/3d2" qsCatId="3D" csTypeId="urn:microsoft.com/office/officeart/2005/8/colors/colorful4" csCatId="colorful" phldr="1"/>
      <dgm:spPr/>
      <dgm:t>
        <a:bodyPr/>
        <a:lstStyle/>
        <a:p>
          <a:endParaRPr lang="en-IN"/>
        </a:p>
      </dgm:t>
    </dgm:pt>
    <dgm:pt modelId="{3BE6E485-8B17-42F2-A9F2-765B5249F39A}">
      <dgm:prSet phldrT="[Text]"/>
      <dgm:spPr/>
      <dgm:t>
        <a:bodyPr/>
        <a:lstStyle/>
        <a:p>
          <a:r>
            <a:rPr lang="en-US" dirty="0"/>
            <a:t>Productivity and resilience in Agriculture</a:t>
          </a:r>
          <a:endParaRPr lang="en-IN" dirty="0"/>
        </a:p>
      </dgm:t>
    </dgm:pt>
    <dgm:pt modelId="{ED6AD16E-9053-4D8A-8E06-3BE3E3454A4F}" type="parTrans" cxnId="{FC5CBAF5-EA39-4B6F-9AB0-7DE4897796F5}">
      <dgm:prSet/>
      <dgm:spPr/>
      <dgm:t>
        <a:bodyPr/>
        <a:lstStyle/>
        <a:p>
          <a:endParaRPr lang="en-IN"/>
        </a:p>
      </dgm:t>
    </dgm:pt>
    <dgm:pt modelId="{63D12B78-1C73-43D8-BD0B-8C331A2D960D}" type="sibTrans" cxnId="{FC5CBAF5-EA39-4B6F-9AB0-7DE4897796F5}">
      <dgm:prSet/>
      <dgm:spPr/>
      <dgm:t>
        <a:bodyPr/>
        <a:lstStyle/>
        <a:p>
          <a:endParaRPr lang="en-IN"/>
        </a:p>
      </dgm:t>
    </dgm:pt>
    <dgm:pt modelId="{4942A8C4-1A14-436B-80C8-56C09F4D6314}">
      <dgm:prSet phldrT="[Text]"/>
      <dgm:spPr/>
      <dgm:t>
        <a:bodyPr/>
        <a:lstStyle/>
        <a:p>
          <a:r>
            <a:rPr lang="en-US" dirty="0"/>
            <a:t>Inclusive Human Resource Development and Social Justice</a:t>
          </a:r>
          <a:endParaRPr lang="en-IN" dirty="0"/>
        </a:p>
      </dgm:t>
    </dgm:pt>
    <dgm:pt modelId="{D0D786AD-8806-445A-86E0-549B64506E53}" type="parTrans" cxnId="{45A56D2B-198E-4DEA-A0C6-8FD00C79C86B}">
      <dgm:prSet/>
      <dgm:spPr/>
      <dgm:t>
        <a:bodyPr/>
        <a:lstStyle/>
        <a:p>
          <a:endParaRPr lang="en-IN"/>
        </a:p>
      </dgm:t>
    </dgm:pt>
    <dgm:pt modelId="{51A8B6B5-375B-480D-93D0-CC40232D13D4}" type="sibTrans" cxnId="{45A56D2B-198E-4DEA-A0C6-8FD00C79C86B}">
      <dgm:prSet/>
      <dgm:spPr/>
      <dgm:t>
        <a:bodyPr/>
        <a:lstStyle/>
        <a:p>
          <a:endParaRPr lang="en-IN"/>
        </a:p>
      </dgm:t>
    </dgm:pt>
    <dgm:pt modelId="{54026AC0-C8B8-4C16-815D-625F032868E4}">
      <dgm:prSet phldrT="[Text]"/>
      <dgm:spPr/>
      <dgm:t>
        <a:bodyPr/>
        <a:lstStyle/>
        <a:p>
          <a:r>
            <a:rPr lang="en-IN" dirty="0"/>
            <a:t>Manufacturing &amp; Services</a:t>
          </a:r>
        </a:p>
      </dgm:t>
    </dgm:pt>
    <dgm:pt modelId="{31AB01A3-524E-49C9-995D-393C4283D789}" type="parTrans" cxnId="{5C927A8C-6063-497D-B037-56A5C16E2DB8}">
      <dgm:prSet/>
      <dgm:spPr/>
      <dgm:t>
        <a:bodyPr/>
        <a:lstStyle/>
        <a:p>
          <a:endParaRPr lang="en-IN"/>
        </a:p>
      </dgm:t>
    </dgm:pt>
    <dgm:pt modelId="{7EFE3DA8-B91C-49DC-8830-A18F178ACC28}" type="sibTrans" cxnId="{5C927A8C-6063-497D-B037-56A5C16E2DB8}">
      <dgm:prSet/>
      <dgm:spPr/>
      <dgm:t>
        <a:bodyPr/>
        <a:lstStyle/>
        <a:p>
          <a:endParaRPr lang="en-IN"/>
        </a:p>
      </dgm:t>
    </dgm:pt>
    <dgm:pt modelId="{CCD0795F-8D4F-4A37-9ACC-B99CC46C53E3}">
      <dgm:prSet phldrT="[Text]"/>
      <dgm:spPr/>
      <dgm:t>
        <a:bodyPr/>
        <a:lstStyle/>
        <a:p>
          <a:r>
            <a:rPr lang="en-IN" dirty="0"/>
            <a:t>Urban Development</a:t>
          </a:r>
        </a:p>
      </dgm:t>
    </dgm:pt>
    <dgm:pt modelId="{84289219-F606-4E8B-BCEC-1A8C8BABE578}" type="parTrans" cxnId="{A4A0FCA8-243A-4CE5-AD8A-06A758B48AF5}">
      <dgm:prSet/>
      <dgm:spPr/>
      <dgm:t>
        <a:bodyPr/>
        <a:lstStyle/>
        <a:p>
          <a:endParaRPr lang="en-IN"/>
        </a:p>
      </dgm:t>
    </dgm:pt>
    <dgm:pt modelId="{B1E904B7-C832-40E0-8167-880422795A03}" type="sibTrans" cxnId="{A4A0FCA8-243A-4CE5-AD8A-06A758B48AF5}">
      <dgm:prSet/>
      <dgm:spPr/>
      <dgm:t>
        <a:bodyPr/>
        <a:lstStyle/>
        <a:p>
          <a:endParaRPr lang="en-IN"/>
        </a:p>
      </dgm:t>
    </dgm:pt>
    <dgm:pt modelId="{5930792E-4F1B-46D2-B204-7B004DF8DD99}">
      <dgm:prSet phldrT="[Text]"/>
      <dgm:spPr/>
      <dgm:t>
        <a:bodyPr/>
        <a:lstStyle/>
        <a:p>
          <a:r>
            <a:rPr lang="en-IN" dirty="0"/>
            <a:t>Employment &amp; Skilling</a:t>
          </a:r>
        </a:p>
      </dgm:t>
    </dgm:pt>
    <dgm:pt modelId="{3181B746-E57E-46C6-BA6F-191678A2DCC8}" type="parTrans" cxnId="{83E71CB6-C617-4710-990A-07CB7989559E}">
      <dgm:prSet/>
      <dgm:spPr/>
      <dgm:t>
        <a:bodyPr/>
        <a:lstStyle/>
        <a:p>
          <a:endParaRPr lang="en-IN"/>
        </a:p>
      </dgm:t>
    </dgm:pt>
    <dgm:pt modelId="{AEC44250-DDB8-48F5-AA1D-FD73F8E8E5D3}" type="sibTrans" cxnId="{83E71CB6-C617-4710-990A-07CB7989559E}">
      <dgm:prSet/>
      <dgm:spPr/>
      <dgm:t>
        <a:bodyPr/>
        <a:lstStyle/>
        <a:p>
          <a:endParaRPr lang="en-IN"/>
        </a:p>
      </dgm:t>
    </dgm:pt>
    <dgm:pt modelId="{30A9BD0F-A8F2-4836-BFED-3B5BE7C0C324}">
      <dgm:prSet phldrT="[Text]"/>
      <dgm:spPr/>
      <dgm:t>
        <a:bodyPr/>
        <a:lstStyle/>
        <a:p>
          <a:r>
            <a:rPr lang="en-IN" dirty="0"/>
            <a:t>Energy Security</a:t>
          </a:r>
        </a:p>
      </dgm:t>
    </dgm:pt>
    <dgm:pt modelId="{95B22740-7F46-404D-804C-102B39C06883}" type="parTrans" cxnId="{F5BBC491-066B-4C4A-9DCE-D84AA8012B57}">
      <dgm:prSet/>
      <dgm:spPr/>
      <dgm:t>
        <a:bodyPr/>
        <a:lstStyle/>
        <a:p>
          <a:endParaRPr lang="en-IN"/>
        </a:p>
      </dgm:t>
    </dgm:pt>
    <dgm:pt modelId="{9A8CCA09-7943-4182-B2F9-558BCEEFD448}" type="sibTrans" cxnId="{F5BBC491-066B-4C4A-9DCE-D84AA8012B57}">
      <dgm:prSet/>
      <dgm:spPr/>
      <dgm:t>
        <a:bodyPr/>
        <a:lstStyle/>
        <a:p>
          <a:endParaRPr lang="en-IN"/>
        </a:p>
      </dgm:t>
    </dgm:pt>
    <dgm:pt modelId="{4EDB6EEF-8C57-4466-B4E6-E67DA6A6F949}">
      <dgm:prSet phldrT="[Text]"/>
      <dgm:spPr/>
      <dgm:t>
        <a:bodyPr/>
        <a:lstStyle/>
        <a:p>
          <a:r>
            <a:rPr lang="en-IN" dirty="0"/>
            <a:t>Infrastructure</a:t>
          </a:r>
        </a:p>
      </dgm:t>
    </dgm:pt>
    <dgm:pt modelId="{B3DB0692-A8A4-4DFE-8A92-30AE0BDA2B58}" type="parTrans" cxnId="{E709C1D6-1B7B-44B4-BC7F-60621964354C}">
      <dgm:prSet/>
      <dgm:spPr/>
      <dgm:t>
        <a:bodyPr/>
        <a:lstStyle/>
        <a:p>
          <a:endParaRPr lang="en-IN"/>
        </a:p>
      </dgm:t>
    </dgm:pt>
    <dgm:pt modelId="{7A0611BC-6A15-4B3E-9A4F-9970567ED2D2}" type="sibTrans" cxnId="{E709C1D6-1B7B-44B4-BC7F-60621964354C}">
      <dgm:prSet/>
      <dgm:spPr/>
      <dgm:t>
        <a:bodyPr/>
        <a:lstStyle/>
        <a:p>
          <a:endParaRPr lang="en-IN"/>
        </a:p>
      </dgm:t>
    </dgm:pt>
    <dgm:pt modelId="{7090DED1-39B0-43D4-8F38-0F6634064299}">
      <dgm:prSet phldrT="[Text]"/>
      <dgm:spPr/>
      <dgm:t>
        <a:bodyPr/>
        <a:lstStyle/>
        <a:p>
          <a:r>
            <a:rPr lang="en-IN" dirty="0"/>
            <a:t>Innovation and Research </a:t>
          </a:r>
        </a:p>
      </dgm:t>
    </dgm:pt>
    <dgm:pt modelId="{6343666F-BC46-4997-A3E3-7EB6385E6D6E}" type="parTrans" cxnId="{3D4DC661-67F4-4A02-A711-3F05B8F15E11}">
      <dgm:prSet/>
      <dgm:spPr/>
      <dgm:t>
        <a:bodyPr/>
        <a:lstStyle/>
        <a:p>
          <a:endParaRPr lang="en-IN"/>
        </a:p>
      </dgm:t>
    </dgm:pt>
    <dgm:pt modelId="{F347941F-D18D-4866-9740-4049FA5A22E7}" type="sibTrans" cxnId="{3D4DC661-67F4-4A02-A711-3F05B8F15E11}">
      <dgm:prSet/>
      <dgm:spPr/>
      <dgm:t>
        <a:bodyPr/>
        <a:lstStyle/>
        <a:p>
          <a:endParaRPr lang="en-IN"/>
        </a:p>
      </dgm:t>
    </dgm:pt>
    <dgm:pt modelId="{F2377C89-4097-4FC3-8C4B-BE01CF9A927E}">
      <dgm:prSet phldrT="[Text]"/>
      <dgm:spPr/>
      <dgm:t>
        <a:bodyPr/>
        <a:lstStyle/>
        <a:p>
          <a:r>
            <a:rPr lang="en-US" dirty="0"/>
            <a:t>Next. Gen Reforms </a:t>
          </a:r>
          <a:endParaRPr lang="en-IN" dirty="0"/>
        </a:p>
      </dgm:t>
    </dgm:pt>
    <dgm:pt modelId="{E3B85E55-1751-47CF-8EA0-E1339AB8840E}" type="parTrans" cxnId="{4D7210DB-B949-4257-A69B-C8ACBA1AC4D6}">
      <dgm:prSet/>
      <dgm:spPr/>
      <dgm:t>
        <a:bodyPr/>
        <a:lstStyle/>
        <a:p>
          <a:endParaRPr lang="en-IN"/>
        </a:p>
      </dgm:t>
    </dgm:pt>
    <dgm:pt modelId="{EFF32337-EEC9-4690-B46F-AF3321328029}" type="sibTrans" cxnId="{4D7210DB-B949-4257-A69B-C8ACBA1AC4D6}">
      <dgm:prSet/>
      <dgm:spPr/>
      <dgm:t>
        <a:bodyPr/>
        <a:lstStyle/>
        <a:p>
          <a:endParaRPr lang="en-IN"/>
        </a:p>
      </dgm:t>
    </dgm:pt>
    <dgm:pt modelId="{90EA05ED-189F-4586-8D4D-3FB02A61AC97}" type="pres">
      <dgm:prSet presAssocID="{370AA339-9DD7-4B20-84B7-9A32350E9EDE}" presName="Name0" presStyleCnt="0">
        <dgm:presLayoutVars>
          <dgm:chPref val="1"/>
          <dgm:dir/>
          <dgm:animOne val="branch"/>
          <dgm:animLvl val="lvl"/>
          <dgm:resizeHandles/>
        </dgm:presLayoutVars>
      </dgm:prSet>
      <dgm:spPr/>
    </dgm:pt>
    <dgm:pt modelId="{F61803AB-B555-4768-B5D0-E8AE9D500EDE}" type="pres">
      <dgm:prSet presAssocID="{3BE6E485-8B17-42F2-A9F2-765B5249F39A}" presName="vertOne" presStyleCnt="0"/>
      <dgm:spPr/>
    </dgm:pt>
    <dgm:pt modelId="{276D6B62-52CD-4200-9FDC-C6D8A4EB88F7}" type="pres">
      <dgm:prSet presAssocID="{3BE6E485-8B17-42F2-A9F2-765B5249F39A}" presName="txOne" presStyleLbl="node0" presStyleIdx="0" presStyleCnt="1">
        <dgm:presLayoutVars>
          <dgm:chPref val="3"/>
        </dgm:presLayoutVars>
      </dgm:prSet>
      <dgm:spPr/>
    </dgm:pt>
    <dgm:pt modelId="{2B721F83-B774-4A12-9F72-CB43EEADC2FD}" type="pres">
      <dgm:prSet presAssocID="{3BE6E485-8B17-42F2-A9F2-765B5249F39A}" presName="parTransOne" presStyleCnt="0"/>
      <dgm:spPr/>
    </dgm:pt>
    <dgm:pt modelId="{4039DD5F-9AEE-415B-9303-2429CA391EF8}" type="pres">
      <dgm:prSet presAssocID="{3BE6E485-8B17-42F2-A9F2-765B5249F39A}" presName="horzOne" presStyleCnt="0"/>
      <dgm:spPr/>
    </dgm:pt>
    <dgm:pt modelId="{09DA4B3A-102D-4131-8545-4F191879D091}" type="pres">
      <dgm:prSet presAssocID="{4942A8C4-1A14-436B-80C8-56C09F4D6314}" presName="vertTwo" presStyleCnt="0"/>
      <dgm:spPr/>
    </dgm:pt>
    <dgm:pt modelId="{D5BF91E7-83ED-4543-9639-BC70FBBD81C6}" type="pres">
      <dgm:prSet presAssocID="{4942A8C4-1A14-436B-80C8-56C09F4D6314}" presName="txTwo" presStyleLbl="node2" presStyleIdx="0" presStyleCnt="2">
        <dgm:presLayoutVars>
          <dgm:chPref val="3"/>
        </dgm:presLayoutVars>
      </dgm:prSet>
      <dgm:spPr/>
    </dgm:pt>
    <dgm:pt modelId="{D443EB88-7C07-47EA-91D6-E69D985CF117}" type="pres">
      <dgm:prSet presAssocID="{4942A8C4-1A14-436B-80C8-56C09F4D6314}" presName="parTransTwo" presStyleCnt="0"/>
      <dgm:spPr/>
    </dgm:pt>
    <dgm:pt modelId="{29056917-ED5D-4C80-8FA3-543C7D0856C2}" type="pres">
      <dgm:prSet presAssocID="{4942A8C4-1A14-436B-80C8-56C09F4D6314}" presName="horzTwo" presStyleCnt="0"/>
      <dgm:spPr/>
    </dgm:pt>
    <dgm:pt modelId="{41CD22E0-0DEE-4C53-A219-E018968B2CBE}" type="pres">
      <dgm:prSet presAssocID="{54026AC0-C8B8-4C16-815D-625F032868E4}" presName="vertThree" presStyleCnt="0"/>
      <dgm:spPr/>
    </dgm:pt>
    <dgm:pt modelId="{21B293DD-93F6-442F-ABBF-79C935D679F1}" type="pres">
      <dgm:prSet presAssocID="{54026AC0-C8B8-4C16-815D-625F032868E4}" presName="txThree" presStyleLbl="node3" presStyleIdx="0" presStyleCnt="6">
        <dgm:presLayoutVars>
          <dgm:chPref val="3"/>
        </dgm:presLayoutVars>
      </dgm:prSet>
      <dgm:spPr/>
    </dgm:pt>
    <dgm:pt modelId="{953FE012-6439-468F-B143-4801B8D06E33}" type="pres">
      <dgm:prSet presAssocID="{54026AC0-C8B8-4C16-815D-625F032868E4}" presName="horzThree" presStyleCnt="0"/>
      <dgm:spPr/>
    </dgm:pt>
    <dgm:pt modelId="{C49E4CBF-45BB-49F2-AD25-D980AB520D36}" type="pres">
      <dgm:prSet presAssocID="{7EFE3DA8-B91C-49DC-8830-A18F178ACC28}" presName="sibSpaceThree" presStyleCnt="0"/>
      <dgm:spPr/>
    </dgm:pt>
    <dgm:pt modelId="{B7C3E9FF-54AD-40AF-AEF3-EBFF0CD0B6DE}" type="pres">
      <dgm:prSet presAssocID="{CCD0795F-8D4F-4A37-9ACC-B99CC46C53E3}" presName="vertThree" presStyleCnt="0"/>
      <dgm:spPr/>
    </dgm:pt>
    <dgm:pt modelId="{1659769E-B7F7-4DC1-B58B-39933372DBC1}" type="pres">
      <dgm:prSet presAssocID="{CCD0795F-8D4F-4A37-9ACC-B99CC46C53E3}" presName="txThree" presStyleLbl="node3" presStyleIdx="1" presStyleCnt="6">
        <dgm:presLayoutVars>
          <dgm:chPref val="3"/>
        </dgm:presLayoutVars>
      </dgm:prSet>
      <dgm:spPr/>
    </dgm:pt>
    <dgm:pt modelId="{583130AC-BEB1-4F68-8916-B8ECDF58699B}" type="pres">
      <dgm:prSet presAssocID="{CCD0795F-8D4F-4A37-9ACC-B99CC46C53E3}" presName="horzThree" presStyleCnt="0"/>
      <dgm:spPr/>
    </dgm:pt>
    <dgm:pt modelId="{C0014B83-019B-4B34-9F9D-1B83BE36786A}" type="pres">
      <dgm:prSet presAssocID="{51A8B6B5-375B-480D-93D0-CC40232D13D4}" presName="sibSpaceTwo" presStyleCnt="0"/>
      <dgm:spPr/>
    </dgm:pt>
    <dgm:pt modelId="{1FCEC0F4-82E2-4831-A2E3-D74151F302A5}" type="pres">
      <dgm:prSet presAssocID="{5930792E-4F1B-46D2-B204-7B004DF8DD99}" presName="vertTwo" presStyleCnt="0"/>
      <dgm:spPr/>
    </dgm:pt>
    <dgm:pt modelId="{29F27996-2078-4B1D-95E9-A26DBBF9567E}" type="pres">
      <dgm:prSet presAssocID="{5930792E-4F1B-46D2-B204-7B004DF8DD99}" presName="txTwo" presStyleLbl="node2" presStyleIdx="1" presStyleCnt="2">
        <dgm:presLayoutVars>
          <dgm:chPref val="3"/>
        </dgm:presLayoutVars>
      </dgm:prSet>
      <dgm:spPr/>
    </dgm:pt>
    <dgm:pt modelId="{A469699E-4985-4CEC-A5BF-E1162A399C6E}" type="pres">
      <dgm:prSet presAssocID="{5930792E-4F1B-46D2-B204-7B004DF8DD99}" presName="parTransTwo" presStyleCnt="0"/>
      <dgm:spPr/>
    </dgm:pt>
    <dgm:pt modelId="{729C7826-0B95-4963-9D59-C5171B57FA83}" type="pres">
      <dgm:prSet presAssocID="{5930792E-4F1B-46D2-B204-7B004DF8DD99}" presName="horzTwo" presStyleCnt="0"/>
      <dgm:spPr/>
    </dgm:pt>
    <dgm:pt modelId="{A39B91BB-6CD0-486E-9139-BDE2DC4C7A00}" type="pres">
      <dgm:prSet presAssocID="{30A9BD0F-A8F2-4836-BFED-3B5BE7C0C324}" presName="vertThree" presStyleCnt="0"/>
      <dgm:spPr/>
    </dgm:pt>
    <dgm:pt modelId="{E22D59EF-1513-4BBA-B582-CC4CD465DAA4}" type="pres">
      <dgm:prSet presAssocID="{30A9BD0F-A8F2-4836-BFED-3B5BE7C0C324}" presName="txThree" presStyleLbl="node3" presStyleIdx="2" presStyleCnt="6">
        <dgm:presLayoutVars>
          <dgm:chPref val="3"/>
        </dgm:presLayoutVars>
      </dgm:prSet>
      <dgm:spPr/>
    </dgm:pt>
    <dgm:pt modelId="{90821530-3BCA-445E-8BD5-536453527FE5}" type="pres">
      <dgm:prSet presAssocID="{30A9BD0F-A8F2-4836-BFED-3B5BE7C0C324}" presName="horzThree" presStyleCnt="0"/>
      <dgm:spPr/>
    </dgm:pt>
    <dgm:pt modelId="{5DD21055-9537-4845-95BC-DB2E2097C171}" type="pres">
      <dgm:prSet presAssocID="{9A8CCA09-7943-4182-B2F9-558BCEEFD448}" presName="sibSpaceThree" presStyleCnt="0"/>
      <dgm:spPr/>
    </dgm:pt>
    <dgm:pt modelId="{B7F8F9AA-B793-40FC-91D4-D7482E8C342F}" type="pres">
      <dgm:prSet presAssocID="{4EDB6EEF-8C57-4466-B4E6-E67DA6A6F949}" presName="vertThree" presStyleCnt="0"/>
      <dgm:spPr/>
    </dgm:pt>
    <dgm:pt modelId="{A4041AB5-61BC-4B59-84A4-89CF36886B15}" type="pres">
      <dgm:prSet presAssocID="{4EDB6EEF-8C57-4466-B4E6-E67DA6A6F949}" presName="txThree" presStyleLbl="node3" presStyleIdx="3" presStyleCnt="6">
        <dgm:presLayoutVars>
          <dgm:chPref val="3"/>
        </dgm:presLayoutVars>
      </dgm:prSet>
      <dgm:spPr/>
    </dgm:pt>
    <dgm:pt modelId="{59B9AF74-55EF-47D1-9481-154BDBFF71FE}" type="pres">
      <dgm:prSet presAssocID="{4EDB6EEF-8C57-4466-B4E6-E67DA6A6F949}" presName="horzThree" presStyleCnt="0"/>
      <dgm:spPr/>
    </dgm:pt>
    <dgm:pt modelId="{E8BFA0E6-9AE9-4B07-9B78-404777E0C440}" type="pres">
      <dgm:prSet presAssocID="{7A0611BC-6A15-4B3E-9A4F-9970567ED2D2}" presName="sibSpaceThree" presStyleCnt="0"/>
      <dgm:spPr/>
    </dgm:pt>
    <dgm:pt modelId="{6ED05E67-5E82-43CD-B4A8-4DCEC9B85E5F}" type="pres">
      <dgm:prSet presAssocID="{7090DED1-39B0-43D4-8F38-0F6634064299}" presName="vertThree" presStyleCnt="0"/>
      <dgm:spPr/>
    </dgm:pt>
    <dgm:pt modelId="{2B61F35F-9379-44DB-B5A6-F0564D51F2CE}" type="pres">
      <dgm:prSet presAssocID="{7090DED1-39B0-43D4-8F38-0F6634064299}" presName="txThree" presStyleLbl="node3" presStyleIdx="4" presStyleCnt="6">
        <dgm:presLayoutVars>
          <dgm:chPref val="3"/>
        </dgm:presLayoutVars>
      </dgm:prSet>
      <dgm:spPr/>
    </dgm:pt>
    <dgm:pt modelId="{F945A16A-B6AE-476D-8926-EEE239A5A892}" type="pres">
      <dgm:prSet presAssocID="{7090DED1-39B0-43D4-8F38-0F6634064299}" presName="horzThree" presStyleCnt="0"/>
      <dgm:spPr/>
    </dgm:pt>
    <dgm:pt modelId="{B0BA6D14-67EA-43B4-80AC-68A8C528D812}" type="pres">
      <dgm:prSet presAssocID="{F347941F-D18D-4866-9740-4049FA5A22E7}" presName="sibSpaceThree" presStyleCnt="0"/>
      <dgm:spPr/>
    </dgm:pt>
    <dgm:pt modelId="{17F9FDAA-AD47-4059-81EF-FCE18F6A00BF}" type="pres">
      <dgm:prSet presAssocID="{F2377C89-4097-4FC3-8C4B-BE01CF9A927E}" presName="vertThree" presStyleCnt="0"/>
      <dgm:spPr/>
    </dgm:pt>
    <dgm:pt modelId="{059546F5-9C33-421F-BC84-2D1257727C4E}" type="pres">
      <dgm:prSet presAssocID="{F2377C89-4097-4FC3-8C4B-BE01CF9A927E}" presName="txThree" presStyleLbl="node3" presStyleIdx="5" presStyleCnt="6">
        <dgm:presLayoutVars>
          <dgm:chPref val="3"/>
        </dgm:presLayoutVars>
      </dgm:prSet>
      <dgm:spPr/>
    </dgm:pt>
    <dgm:pt modelId="{E4302AD7-D7B3-492C-9879-769E306D29F5}" type="pres">
      <dgm:prSet presAssocID="{F2377C89-4097-4FC3-8C4B-BE01CF9A927E}" presName="horzThree" presStyleCnt="0"/>
      <dgm:spPr/>
    </dgm:pt>
  </dgm:ptLst>
  <dgm:cxnLst>
    <dgm:cxn modelId="{140DB40F-60BA-462F-A63D-8123CC7A0E7E}" type="presOf" srcId="{370AA339-9DD7-4B20-84B7-9A32350E9EDE}" destId="{90EA05ED-189F-4586-8D4D-3FB02A61AC97}" srcOrd="0" destOrd="0" presId="urn:microsoft.com/office/officeart/2005/8/layout/architecture"/>
    <dgm:cxn modelId="{88595324-AAEF-4C8E-B8B6-E8C26BAD5DA1}" type="presOf" srcId="{54026AC0-C8B8-4C16-815D-625F032868E4}" destId="{21B293DD-93F6-442F-ABBF-79C935D679F1}" srcOrd="0" destOrd="0" presId="urn:microsoft.com/office/officeart/2005/8/layout/architecture"/>
    <dgm:cxn modelId="{45A56D2B-198E-4DEA-A0C6-8FD00C79C86B}" srcId="{3BE6E485-8B17-42F2-A9F2-765B5249F39A}" destId="{4942A8C4-1A14-436B-80C8-56C09F4D6314}" srcOrd="0" destOrd="0" parTransId="{D0D786AD-8806-445A-86E0-549B64506E53}" sibTransId="{51A8B6B5-375B-480D-93D0-CC40232D13D4}"/>
    <dgm:cxn modelId="{3D4DC661-67F4-4A02-A711-3F05B8F15E11}" srcId="{5930792E-4F1B-46D2-B204-7B004DF8DD99}" destId="{7090DED1-39B0-43D4-8F38-0F6634064299}" srcOrd="2" destOrd="0" parTransId="{6343666F-BC46-4997-A3E3-7EB6385E6D6E}" sibTransId="{F347941F-D18D-4866-9740-4049FA5A22E7}"/>
    <dgm:cxn modelId="{7B2E596E-2620-4FBE-B2B9-0AF70DD49D27}" type="presOf" srcId="{4EDB6EEF-8C57-4466-B4E6-E67DA6A6F949}" destId="{A4041AB5-61BC-4B59-84A4-89CF36886B15}" srcOrd="0" destOrd="0" presId="urn:microsoft.com/office/officeart/2005/8/layout/architecture"/>
    <dgm:cxn modelId="{6E672A87-72F3-4BDE-9B83-4E6CB363DDF1}" type="presOf" srcId="{3BE6E485-8B17-42F2-A9F2-765B5249F39A}" destId="{276D6B62-52CD-4200-9FDC-C6D8A4EB88F7}" srcOrd="0" destOrd="0" presId="urn:microsoft.com/office/officeart/2005/8/layout/architecture"/>
    <dgm:cxn modelId="{5C927A8C-6063-497D-B037-56A5C16E2DB8}" srcId="{4942A8C4-1A14-436B-80C8-56C09F4D6314}" destId="{54026AC0-C8B8-4C16-815D-625F032868E4}" srcOrd="0" destOrd="0" parTransId="{31AB01A3-524E-49C9-995D-393C4283D789}" sibTransId="{7EFE3DA8-B91C-49DC-8830-A18F178ACC28}"/>
    <dgm:cxn modelId="{F5BBC491-066B-4C4A-9DCE-D84AA8012B57}" srcId="{5930792E-4F1B-46D2-B204-7B004DF8DD99}" destId="{30A9BD0F-A8F2-4836-BFED-3B5BE7C0C324}" srcOrd="0" destOrd="0" parTransId="{95B22740-7F46-404D-804C-102B39C06883}" sibTransId="{9A8CCA09-7943-4182-B2F9-558BCEEFD448}"/>
    <dgm:cxn modelId="{94B1599C-44DF-4542-99D6-1D904D7F734C}" type="presOf" srcId="{7090DED1-39B0-43D4-8F38-0F6634064299}" destId="{2B61F35F-9379-44DB-B5A6-F0564D51F2CE}" srcOrd="0" destOrd="0" presId="urn:microsoft.com/office/officeart/2005/8/layout/architecture"/>
    <dgm:cxn modelId="{5C9076A0-18DD-4535-BE02-682CF5935822}" type="presOf" srcId="{5930792E-4F1B-46D2-B204-7B004DF8DD99}" destId="{29F27996-2078-4B1D-95E9-A26DBBF9567E}" srcOrd="0" destOrd="0" presId="urn:microsoft.com/office/officeart/2005/8/layout/architecture"/>
    <dgm:cxn modelId="{A4A0FCA8-243A-4CE5-AD8A-06A758B48AF5}" srcId="{4942A8C4-1A14-436B-80C8-56C09F4D6314}" destId="{CCD0795F-8D4F-4A37-9ACC-B99CC46C53E3}" srcOrd="1" destOrd="0" parTransId="{84289219-F606-4E8B-BCEC-1A8C8BABE578}" sibTransId="{B1E904B7-C832-40E0-8167-880422795A03}"/>
    <dgm:cxn modelId="{2A93F1A9-D97C-4B0A-AE3F-E51E26383657}" type="presOf" srcId="{CCD0795F-8D4F-4A37-9ACC-B99CC46C53E3}" destId="{1659769E-B7F7-4DC1-B58B-39933372DBC1}" srcOrd="0" destOrd="0" presId="urn:microsoft.com/office/officeart/2005/8/layout/architecture"/>
    <dgm:cxn modelId="{83E71CB6-C617-4710-990A-07CB7989559E}" srcId="{3BE6E485-8B17-42F2-A9F2-765B5249F39A}" destId="{5930792E-4F1B-46D2-B204-7B004DF8DD99}" srcOrd="1" destOrd="0" parTransId="{3181B746-E57E-46C6-BA6F-191678A2DCC8}" sibTransId="{AEC44250-DDB8-48F5-AA1D-FD73F8E8E5D3}"/>
    <dgm:cxn modelId="{C4E1DCC6-A267-453D-A752-1AF2F0015342}" type="presOf" srcId="{30A9BD0F-A8F2-4836-BFED-3B5BE7C0C324}" destId="{E22D59EF-1513-4BBA-B582-CC4CD465DAA4}" srcOrd="0" destOrd="0" presId="urn:microsoft.com/office/officeart/2005/8/layout/architecture"/>
    <dgm:cxn modelId="{B41670D3-550E-48B6-BF5F-6D401F438E40}" type="presOf" srcId="{F2377C89-4097-4FC3-8C4B-BE01CF9A927E}" destId="{059546F5-9C33-421F-BC84-2D1257727C4E}" srcOrd="0" destOrd="0" presId="urn:microsoft.com/office/officeart/2005/8/layout/architecture"/>
    <dgm:cxn modelId="{E709C1D6-1B7B-44B4-BC7F-60621964354C}" srcId="{5930792E-4F1B-46D2-B204-7B004DF8DD99}" destId="{4EDB6EEF-8C57-4466-B4E6-E67DA6A6F949}" srcOrd="1" destOrd="0" parTransId="{B3DB0692-A8A4-4DFE-8A92-30AE0BDA2B58}" sibTransId="{7A0611BC-6A15-4B3E-9A4F-9970567ED2D2}"/>
    <dgm:cxn modelId="{B6A567DA-7AEF-455A-8446-28873062D2DC}" type="presOf" srcId="{4942A8C4-1A14-436B-80C8-56C09F4D6314}" destId="{D5BF91E7-83ED-4543-9639-BC70FBBD81C6}" srcOrd="0" destOrd="0" presId="urn:microsoft.com/office/officeart/2005/8/layout/architecture"/>
    <dgm:cxn modelId="{4D7210DB-B949-4257-A69B-C8ACBA1AC4D6}" srcId="{5930792E-4F1B-46D2-B204-7B004DF8DD99}" destId="{F2377C89-4097-4FC3-8C4B-BE01CF9A927E}" srcOrd="3" destOrd="0" parTransId="{E3B85E55-1751-47CF-8EA0-E1339AB8840E}" sibTransId="{EFF32337-EEC9-4690-B46F-AF3321328029}"/>
    <dgm:cxn modelId="{FC5CBAF5-EA39-4B6F-9AB0-7DE4897796F5}" srcId="{370AA339-9DD7-4B20-84B7-9A32350E9EDE}" destId="{3BE6E485-8B17-42F2-A9F2-765B5249F39A}" srcOrd="0" destOrd="0" parTransId="{ED6AD16E-9053-4D8A-8E06-3BE3E3454A4F}" sibTransId="{63D12B78-1C73-43D8-BD0B-8C331A2D960D}"/>
    <dgm:cxn modelId="{D8E4A1B9-2E4A-4702-B248-4329F2684E7F}" type="presParOf" srcId="{90EA05ED-189F-4586-8D4D-3FB02A61AC97}" destId="{F61803AB-B555-4768-B5D0-E8AE9D500EDE}" srcOrd="0" destOrd="0" presId="urn:microsoft.com/office/officeart/2005/8/layout/architecture"/>
    <dgm:cxn modelId="{5D73DEC2-ED4B-4CF9-804C-E79448F6A7A7}" type="presParOf" srcId="{F61803AB-B555-4768-B5D0-E8AE9D500EDE}" destId="{276D6B62-52CD-4200-9FDC-C6D8A4EB88F7}" srcOrd="0" destOrd="0" presId="urn:microsoft.com/office/officeart/2005/8/layout/architecture"/>
    <dgm:cxn modelId="{E27B689A-D9B8-4FF7-814C-5750FDF5222D}" type="presParOf" srcId="{F61803AB-B555-4768-B5D0-E8AE9D500EDE}" destId="{2B721F83-B774-4A12-9F72-CB43EEADC2FD}" srcOrd="1" destOrd="0" presId="urn:microsoft.com/office/officeart/2005/8/layout/architecture"/>
    <dgm:cxn modelId="{B0B164FC-AA63-48BD-BF61-546FDE0D05EF}" type="presParOf" srcId="{F61803AB-B555-4768-B5D0-E8AE9D500EDE}" destId="{4039DD5F-9AEE-415B-9303-2429CA391EF8}" srcOrd="2" destOrd="0" presId="urn:microsoft.com/office/officeart/2005/8/layout/architecture"/>
    <dgm:cxn modelId="{3E49218B-DDAA-495E-88DD-D33F8CD47C80}" type="presParOf" srcId="{4039DD5F-9AEE-415B-9303-2429CA391EF8}" destId="{09DA4B3A-102D-4131-8545-4F191879D091}" srcOrd="0" destOrd="0" presId="urn:microsoft.com/office/officeart/2005/8/layout/architecture"/>
    <dgm:cxn modelId="{1EAFB182-2D0E-45D2-A2A2-A8FD7F552BE2}" type="presParOf" srcId="{09DA4B3A-102D-4131-8545-4F191879D091}" destId="{D5BF91E7-83ED-4543-9639-BC70FBBD81C6}" srcOrd="0" destOrd="0" presId="urn:microsoft.com/office/officeart/2005/8/layout/architecture"/>
    <dgm:cxn modelId="{8B854FCF-84C0-4BAC-8321-B78872EF59D5}" type="presParOf" srcId="{09DA4B3A-102D-4131-8545-4F191879D091}" destId="{D443EB88-7C07-47EA-91D6-E69D985CF117}" srcOrd="1" destOrd="0" presId="urn:microsoft.com/office/officeart/2005/8/layout/architecture"/>
    <dgm:cxn modelId="{850F9464-FE50-4F6E-B6DC-2F44C7786438}" type="presParOf" srcId="{09DA4B3A-102D-4131-8545-4F191879D091}" destId="{29056917-ED5D-4C80-8FA3-543C7D0856C2}" srcOrd="2" destOrd="0" presId="urn:microsoft.com/office/officeart/2005/8/layout/architecture"/>
    <dgm:cxn modelId="{39F4B394-255D-46AA-B208-5A9559FFB22F}" type="presParOf" srcId="{29056917-ED5D-4C80-8FA3-543C7D0856C2}" destId="{41CD22E0-0DEE-4C53-A219-E018968B2CBE}" srcOrd="0" destOrd="0" presId="urn:microsoft.com/office/officeart/2005/8/layout/architecture"/>
    <dgm:cxn modelId="{7074038A-A18E-44B5-A268-79525CE3F2F6}" type="presParOf" srcId="{41CD22E0-0DEE-4C53-A219-E018968B2CBE}" destId="{21B293DD-93F6-442F-ABBF-79C935D679F1}" srcOrd="0" destOrd="0" presId="urn:microsoft.com/office/officeart/2005/8/layout/architecture"/>
    <dgm:cxn modelId="{93A58BEF-4AA1-4155-953B-413380AC16FB}" type="presParOf" srcId="{41CD22E0-0DEE-4C53-A219-E018968B2CBE}" destId="{953FE012-6439-468F-B143-4801B8D06E33}" srcOrd="1" destOrd="0" presId="urn:microsoft.com/office/officeart/2005/8/layout/architecture"/>
    <dgm:cxn modelId="{2135E102-BE42-448B-A592-18AEE30C7858}" type="presParOf" srcId="{29056917-ED5D-4C80-8FA3-543C7D0856C2}" destId="{C49E4CBF-45BB-49F2-AD25-D980AB520D36}" srcOrd="1" destOrd="0" presId="urn:microsoft.com/office/officeart/2005/8/layout/architecture"/>
    <dgm:cxn modelId="{E1D9E0AD-8B17-4D3C-A14D-E84F528285A1}" type="presParOf" srcId="{29056917-ED5D-4C80-8FA3-543C7D0856C2}" destId="{B7C3E9FF-54AD-40AF-AEF3-EBFF0CD0B6DE}" srcOrd="2" destOrd="0" presId="urn:microsoft.com/office/officeart/2005/8/layout/architecture"/>
    <dgm:cxn modelId="{E157938B-D04B-4765-AB74-521D2D756875}" type="presParOf" srcId="{B7C3E9FF-54AD-40AF-AEF3-EBFF0CD0B6DE}" destId="{1659769E-B7F7-4DC1-B58B-39933372DBC1}" srcOrd="0" destOrd="0" presId="urn:microsoft.com/office/officeart/2005/8/layout/architecture"/>
    <dgm:cxn modelId="{8800F1B6-5195-4A45-A88D-1C77A4628E56}" type="presParOf" srcId="{B7C3E9FF-54AD-40AF-AEF3-EBFF0CD0B6DE}" destId="{583130AC-BEB1-4F68-8916-B8ECDF58699B}" srcOrd="1" destOrd="0" presId="urn:microsoft.com/office/officeart/2005/8/layout/architecture"/>
    <dgm:cxn modelId="{3527510B-2223-4312-94CE-2DDC1FB08ED6}" type="presParOf" srcId="{4039DD5F-9AEE-415B-9303-2429CA391EF8}" destId="{C0014B83-019B-4B34-9F9D-1B83BE36786A}" srcOrd="1" destOrd="0" presId="urn:microsoft.com/office/officeart/2005/8/layout/architecture"/>
    <dgm:cxn modelId="{3D03246B-71DD-4E78-A014-E415F03A8CC2}" type="presParOf" srcId="{4039DD5F-9AEE-415B-9303-2429CA391EF8}" destId="{1FCEC0F4-82E2-4831-A2E3-D74151F302A5}" srcOrd="2" destOrd="0" presId="urn:microsoft.com/office/officeart/2005/8/layout/architecture"/>
    <dgm:cxn modelId="{5F07F769-98D6-4C09-8CC6-12ECFBD56173}" type="presParOf" srcId="{1FCEC0F4-82E2-4831-A2E3-D74151F302A5}" destId="{29F27996-2078-4B1D-95E9-A26DBBF9567E}" srcOrd="0" destOrd="0" presId="urn:microsoft.com/office/officeart/2005/8/layout/architecture"/>
    <dgm:cxn modelId="{B58154B8-C091-4F4D-9A8B-07C614192CE5}" type="presParOf" srcId="{1FCEC0F4-82E2-4831-A2E3-D74151F302A5}" destId="{A469699E-4985-4CEC-A5BF-E1162A399C6E}" srcOrd="1" destOrd="0" presId="urn:microsoft.com/office/officeart/2005/8/layout/architecture"/>
    <dgm:cxn modelId="{E90288CC-4D71-4733-8990-565F41E472B4}" type="presParOf" srcId="{1FCEC0F4-82E2-4831-A2E3-D74151F302A5}" destId="{729C7826-0B95-4963-9D59-C5171B57FA83}" srcOrd="2" destOrd="0" presId="urn:microsoft.com/office/officeart/2005/8/layout/architecture"/>
    <dgm:cxn modelId="{76AAE202-E459-4DD7-96AC-A1EDBD0FA010}" type="presParOf" srcId="{729C7826-0B95-4963-9D59-C5171B57FA83}" destId="{A39B91BB-6CD0-486E-9139-BDE2DC4C7A00}" srcOrd="0" destOrd="0" presId="urn:microsoft.com/office/officeart/2005/8/layout/architecture"/>
    <dgm:cxn modelId="{1C11211E-E407-4559-AE11-F2E50462E4F6}" type="presParOf" srcId="{A39B91BB-6CD0-486E-9139-BDE2DC4C7A00}" destId="{E22D59EF-1513-4BBA-B582-CC4CD465DAA4}" srcOrd="0" destOrd="0" presId="urn:microsoft.com/office/officeart/2005/8/layout/architecture"/>
    <dgm:cxn modelId="{2152F384-E432-445D-B049-3B49E55188EE}" type="presParOf" srcId="{A39B91BB-6CD0-486E-9139-BDE2DC4C7A00}" destId="{90821530-3BCA-445E-8BD5-536453527FE5}" srcOrd="1" destOrd="0" presId="urn:microsoft.com/office/officeart/2005/8/layout/architecture"/>
    <dgm:cxn modelId="{68F4B892-2066-4503-AE0A-224814B9E7A7}" type="presParOf" srcId="{729C7826-0B95-4963-9D59-C5171B57FA83}" destId="{5DD21055-9537-4845-95BC-DB2E2097C171}" srcOrd="1" destOrd="0" presId="urn:microsoft.com/office/officeart/2005/8/layout/architecture"/>
    <dgm:cxn modelId="{E2387C53-1EC8-4FCA-ADFE-1969E13C142F}" type="presParOf" srcId="{729C7826-0B95-4963-9D59-C5171B57FA83}" destId="{B7F8F9AA-B793-40FC-91D4-D7482E8C342F}" srcOrd="2" destOrd="0" presId="urn:microsoft.com/office/officeart/2005/8/layout/architecture"/>
    <dgm:cxn modelId="{4E3F6DF9-DD68-44F8-8F02-CF794B535EC7}" type="presParOf" srcId="{B7F8F9AA-B793-40FC-91D4-D7482E8C342F}" destId="{A4041AB5-61BC-4B59-84A4-89CF36886B15}" srcOrd="0" destOrd="0" presId="urn:microsoft.com/office/officeart/2005/8/layout/architecture"/>
    <dgm:cxn modelId="{D491BCE1-0B78-4D68-888E-1854E6781D76}" type="presParOf" srcId="{B7F8F9AA-B793-40FC-91D4-D7482E8C342F}" destId="{59B9AF74-55EF-47D1-9481-154BDBFF71FE}" srcOrd="1" destOrd="0" presId="urn:microsoft.com/office/officeart/2005/8/layout/architecture"/>
    <dgm:cxn modelId="{F60A062C-D54C-4AB9-947A-1EDC0D44FF07}" type="presParOf" srcId="{729C7826-0B95-4963-9D59-C5171B57FA83}" destId="{E8BFA0E6-9AE9-4B07-9B78-404777E0C440}" srcOrd="3" destOrd="0" presId="urn:microsoft.com/office/officeart/2005/8/layout/architecture"/>
    <dgm:cxn modelId="{7A19C048-245C-4A5B-85AB-9B1CA466ECFC}" type="presParOf" srcId="{729C7826-0B95-4963-9D59-C5171B57FA83}" destId="{6ED05E67-5E82-43CD-B4A8-4DCEC9B85E5F}" srcOrd="4" destOrd="0" presId="urn:microsoft.com/office/officeart/2005/8/layout/architecture"/>
    <dgm:cxn modelId="{E017EC8D-B12F-471A-92CE-9774D08DE421}" type="presParOf" srcId="{6ED05E67-5E82-43CD-B4A8-4DCEC9B85E5F}" destId="{2B61F35F-9379-44DB-B5A6-F0564D51F2CE}" srcOrd="0" destOrd="0" presId="urn:microsoft.com/office/officeart/2005/8/layout/architecture"/>
    <dgm:cxn modelId="{83387FB8-C208-411C-A06D-565915C315DE}" type="presParOf" srcId="{6ED05E67-5E82-43CD-B4A8-4DCEC9B85E5F}" destId="{F945A16A-B6AE-476D-8926-EEE239A5A892}" srcOrd="1" destOrd="0" presId="urn:microsoft.com/office/officeart/2005/8/layout/architecture"/>
    <dgm:cxn modelId="{6A0C98EF-9FE6-4ADA-B13E-B26FAE13FE99}" type="presParOf" srcId="{729C7826-0B95-4963-9D59-C5171B57FA83}" destId="{B0BA6D14-67EA-43B4-80AC-68A8C528D812}" srcOrd="5" destOrd="0" presId="urn:microsoft.com/office/officeart/2005/8/layout/architecture"/>
    <dgm:cxn modelId="{190A2D82-9E51-40DA-985C-C9839E3C05BC}" type="presParOf" srcId="{729C7826-0B95-4963-9D59-C5171B57FA83}" destId="{17F9FDAA-AD47-4059-81EF-FCE18F6A00BF}" srcOrd="6" destOrd="0" presId="urn:microsoft.com/office/officeart/2005/8/layout/architecture"/>
    <dgm:cxn modelId="{FFCAFD2D-3981-4F21-B384-EB8F61A3F54B}" type="presParOf" srcId="{17F9FDAA-AD47-4059-81EF-FCE18F6A00BF}" destId="{059546F5-9C33-421F-BC84-2D1257727C4E}" srcOrd="0" destOrd="0" presId="urn:microsoft.com/office/officeart/2005/8/layout/architecture"/>
    <dgm:cxn modelId="{1B537DD7-39BC-4DA7-8192-B457E2FB95E6}" type="presParOf" srcId="{17F9FDAA-AD47-4059-81EF-FCE18F6A00BF}" destId="{E4302AD7-D7B3-492C-9879-769E306D29F5}" srcOrd="1" destOrd="0" presId="urn:microsoft.com/office/officeart/2005/8/layout/archite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6058C-824A-4867-AD68-997CEE523202}">
      <dsp:nvSpPr>
        <dsp:cNvPr id="0" name=""/>
        <dsp:cNvSpPr/>
      </dsp:nvSpPr>
      <dsp:spPr>
        <a:xfrm>
          <a:off x="2412707" y="1656980"/>
          <a:ext cx="2106094" cy="1821856"/>
        </a:xfrm>
        <a:prstGeom prst="hexagon">
          <a:avLst>
            <a:gd name="adj" fmla="val 2857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mr-IN" sz="2000" b="1" kern="1200" dirty="0">
              <a:latin typeface="Kokila" panose="020B0604020202020204" pitchFamily="34" charset="0"/>
              <a:cs typeface="Kokila" panose="020B0604020202020204" pitchFamily="34" charset="0"/>
            </a:rPr>
            <a:t>राज्य शास्त्र </a:t>
          </a:r>
          <a:r>
            <a:rPr lang="en-US" sz="2000" b="1" kern="1200" dirty="0">
              <a:latin typeface="Kokila" panose="020B0604020202020204" pitchFamily="34" charset="0"/>
              <a:cs typeface="Kokila" panose="020B0604020202020204" pitchFamily="34" charset="0"/>
            </a:rPr>
            <a:t> </a:t>
          </a:r>
          <a:endParaRPr lang="en-IN" sz="2000" b="1" kern="1200" dirty="0">
            <a:latin typeface="Kokila" panose="020B0604020202020204" pitchFamily="34" charset="0"/>
            <a:cs typeface="Kokila" panose="020B0604020202020204" pitchFamily="34" charset="0"/>
          </a:endParaRPr>
        </a:p>
      </dsp:txBody>
      <dsp:txXfrm>
        <a:off x="2761716" y="1958887"/>
        <a:ext cx="1408076" cy="1218042"/>
      </dsp:txXfrm>
    </dsp:sp>
    <dsp:sp modelId="{13697C6B-7C1A-4D8F-840A-75F0483B628D}">
      <dsp:nvSpPr>
        <dsp:cNvPr id="0" name=""/>
        <dsp:cNvSpPr/>
      </dsp:nvSpPr>
      <dsp:spPr>
        <a:xfrm>
          <a:off x="3731527" y="785345"/>
          <a:ext cx="794623" cy="684673"/>
        </a:xfrm>
        <a:prstGeom prst="hexagon">
          <a:avLst>
            <a:gd name="adj" fmla="val 28900"/>
            <a:gd name="vf" fmla="val 11547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3D13E7C-95C2-4FE0-96FF-C2D7178F2C8F}">
      <dsp:nvSpPr>
        <dsp:cNvPr id="0" name=""/>
        <dsp:cNvSpPr/>
      </dsp:nvSpPr>
      <dsp:spPr>
        <a:xfrm>
          <a:off x="2606709" y="0"/>
          <a:ext cx="1725929" cy="1493131"/>
        </a:xfrm>
        <a:prstGeom prst="hexagon">
          <a:avLst>
            <a:gd name="adj" fmla="val 28570"/>
            <a:gd name="vf" fmla="val 1154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mr-IN" sz="2000" b="1" kern="1200" dirty="0">
              <a:latin typeface="Kokila" panose="020B0604020202020204" pitchFamily="34" charset="0"/>
              <a:cs typeface="Kokila" panose="020B0604020202020204" pitchFamily="34" charset="0"/>
            </a:rPr>
            <a:t>सादरीकरण </a:t>
          </a:r>
          <a:endParaRPr lang="en-IN" sz="2000" b="1" kern="1200" dirty="0">
            <a:latin typeface="Kokila" panose="020B0604020202020204" pitchFamily="34" charset="0"/>
            <a:cs typeface="Kokila" panose="020B0604020202020204" pitchFamily="34" charset="0"/>
          </a:endParaRPr>
        </a:p>
      </dsp:txBody>
      <dsp:txXfrm>
        <a:off x="2892732" y="247444"/>
        <a:ext cx="1153883" cy="998243"/>
      </dsp:txXfrm>
    </dsp:sp>
    <dsp:sp modelId="{BE63CE0E-62F2-454A-B9C1-6F7D10D84A78}">
      <dsp:nvSpPr>
        <dsp:cNvPr id="0" name=""/>
        <dsp:cNvSpPr/>
      </dsp:nvSpPr>
      <dsp:spPr>
        <a:xfrm>
          <a:off x="4658914" y="2065319"/>
          <a:ext cx="794623" cy="684673"/>
        </a:xfrm>
        <a:prstGeom prst="hexagon">
          <a:avLst>
            <a:gd name="adj" fmla="val 28900"/>
            <a:gd name="vf" fmla="val 11547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E4561BB-6C4C-482F-97CF-9661992FF12C}">
      <dsp:nvSpPr>
        <dsp:cNvPr id="0" name=""/>
        <dsp:cNvSpPr/>
      </dsp:nvSpPr>
      <dsp:spPr>
        <a:xfrm>
          <a:off x="4189587" y="918376"/>
          <a:ext cx="1725929" cy="1493131"/>
        </a:xfrm>
        <a:prstGeom prst="hexagon">
          <a:avLst>
            <a:gd name="adj" fmla="val 28570"/>
            <a:gd name="vf" fmla="val 11547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mr-IN" sz="2000" b="1" kern="1200" dirty="0">
              <a:latin typeface="Kokila" panose="020B0604020202020204" pitchFamily="34" charset="0"/>
              <a:cs typeface="Kokila" panose="020B0604020202020204" pitchFamily="34" charset="0"/>
            </a:rPr>
            <a:t>संवैधानिक तरतुदी </a:t>
          </a:r>
          <a:endParaRPr lang="en-IN" sz="2000" b="1" kern="1200" dirty="0">
            <a:latin typeface="Kokila" panose="020B0604020202020204" pitchFamily="34" charset="0"/>
            <a:cs typeface="Kokila" panose="020B0604020202020204" pitchFamily="34" charset="0"/>
          </a:endParaRPr>
        </a:p>
      </dsp:txBody>
      <dsp:txXfrm>
        <a:off x="4475610" y="1165820"/>
        <a:ext cx="1153883" cy="998243"/>
      </dsp:txXfrm>
    </dsp:sp>
    <dsp:sp modelId="{E121C39A-C802-4509-AE58-A3B4CDB66B3F}">
      <dsp:nvSpPr>
        <dsp:cNvPr id="0" name=""/>
        <dsp:cNvSpPr/>
      </dsp:nvSpPr>
      <dsp:spPr>
        <a:xfrm>
          <a:off x="4014691" y="3510169"/>
          <a:ext cx="794623" cy="684673"/>
        </a:xfrm>
        <a:prstGeom prst="hexagon">
          <a:avLst>
            <a:gd name="adj" fmla="val 28900"/>
            <a:gd name="vf" fmla="val 11547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43C3328-BD60-4D30-A573-52460E172A35}">
      <dsp:nvSpPr>
        <dsp:cNvPr id="0" name=""/>
        <dsp:cNvSpPr/>
      </dsp:nvSpPr>
      <dsp:spPr>
        <a:xfrm>
          <a:off x="4189587" y="2723796"/>
          <a:ext cx="1725929" cy="1493131"/>
        </a:xfrm>
        <a:prstGeom prst="hexagon">
          <a:avLst>
            <a:gd name="adj" fmla="val 28570"/>
            <a:gd name="vf" fmla="val 1154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mr-IN" sz="2000" b="1" kern="1200" dirty="0">
              <a:latin typeface="Kokila" panose="020B0604020202020204" pitchFamily="34" charset="0"/>
              <a:cs typeface="Kokila" panose="020B0604020202020204" pitchFamily="34" charset="0"/>
            </a:rPr>
            <a:t>मंजुरीची  प्रक्रिया </a:t>
          </a:r>
          <a:endParaRPr lang="en-IN" sz="2000" b="1" kern="1200" dirty="0">
            <a:latin typeface="Kokila" panose="020B0604020202020204" pitchFamily="34" charset="0"/>
            <a:cs typeface="Kokila" panose="020B0604020202020204" pitchFamily="34" charset="0"/>
          </a:endParaRPr>
        </a:p>
      </dsp:txBody>
      <dsp:txXfrm>
        <a:off x="4475610" y="2971240"/>
        <a:ext cx="1153883" cy="998243"/>
      </dsp:txXfrm>
    </dsp:sp>
    <dsp:sp modelId="{63C863C4-5DCC-4AD4-9102-A5CDDF246091}">
      <dsp:nvSpPr>
        <dsp:cNvPr id="0" name=""/>
        <dsp:cNvSpPr/>
      </dsp:nvSpPr>
      <dsp:spPr>
        <a:xfrm>
          <a:off x="2416627" y="3660150"/>
          <a:ext cx="794623" cy="684673"/>
        </a:xfrm>
        <a:prstGeom prst="hexagon">
          <a:avLst>
            <a:gd name="adj" fmla="val 28900"/>
            <a:gd name="vf" fmla="val 11547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50BD637-6707-4BFA-851D-488FA3EE5458}">
      <dsp:nvSpPr>
        <dsp:cNvPr id="0" name=""/>
        <dsp:cNvSpPr/>
      </dsp:nvSpPr>
      <dsp:spPr>
        <a:xfrm>
          <a:off x="2606709" y="3643200"/>
          <a:ext cx="1725929" cy="1493131"/>
        </a:xfrm>
        <a:prstGeom prst="hexagon">
          <a:avLst>
            <a:gd name="adj" fmla="val 28570"/>
            <a:gd name="vf" fmla="val 11547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mr-IN" sz="2000" b="1" kern="1200" dirty="0">
              <a:latin typeface="Kokila" panose="020B0604020202020204" pitchFamily="34" charset="0"/>
              <a:cs typeface="Kokila" panose="020B0604020202020204" pitchFamily="34" charset="0"/>
            </a:rPr>
            <a:t>अंमलबजावणी </a:t>
          </a:r>
          <a:endParaRPr lang="en-IN" sz="2000" b="1" kern="1200" dirty="0">
            <a:latin typeface="Kokila" panose="020B0604020202020204" pitchFamily="34" charset="0"/>
            <a:cs typeface="Kokila" panose="020B0604020202020204" pitchFamily="34" charset="0"/>
          </a:endParaRPr>
        </a:p>
      </dsp:txBody>
      <dsp:txXfrm>
        <a:off x="2892732" y="3890644"/>
        <a:ext cx="1153883" cy="998243"/>
      </dsp:txXfrm>
    </dsp:sp>
    <dsp:sp modelId="{583C935D-B47C-461A-86C5-8400D6A86D55}">
      <dsp:nvSpPr>
        <dsp:cNvPr id="0" name=""/>
        <dsp:cNvSpPr/>
      </dsp:nvSpPr>
      <dsp:spPr>
        <a:xfrm>
          <a:off x="1474052" y="2380689"/>
          <a:ext cx="794623" cy="684673"/>
        </a:xfrm>
        <a:prstGeom prst="hexagon">
          <a:avLst>
            <a:gd name="adj" fmla="val 28900"/>
            <a:gd name="vf" fmla="val 11547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A1107F1-36F9-4781-82DA-B7317E82464D}">
      <dsp:nvSpPr>
        <dsp:cNvPr id="0" name=""/>
        <dsp:cNvSpPr/>
      </dsp:nvSpPr>
      <dsp:spPr>
        <a:xfrm>
          <a:off x="1016483" y="2724824"/>
          <a:ext cx="1725929" cy="1493131"/>
        </a:xfrm>
        <a:prstGeom prst="hexagon">
          <a:avLst>
            <a:gd name="adj" fmla="val 28570"/>
            <a:gd name="vf" fmla="val 11547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mr-IN" sz="2000" b="1" kern="1200" dirty="0">
              <a:latin typeface="Kokila" panose="020B0604020202020204" pitchFamily="34" charset="0"/>
              <a:cs typeface="Kokila" panose="020B0604020202020204" pitchFamily="34" charset="0"/>
            </a:rPr>
            <a:t>कॅग चे ऑडीट</a:t>
          </a:r>
          <a:endParaRPr lang="en-IN" sz="2000" b="1" kern="1200" dirty="0">
            <a:latin typeface="Kokila" panose="020B0604020202020204" pitchFamily="34" charset="0"/>
            <a:cs typeface="Kokila" panose="020B0604020202020204" pitchFamily="34" charset="0"/>
          </a:endParaRPr>
        </a:p>
      </dsp:txBody>
      <dsp:txXfrm>
        <a:off x="1302506" y="2972268"/>
        <a:ext cx="1153883" cy="998243"/>
      </dsp:txXfrm>
    </dsp:sp>
    <dsp:sp modelId="{3ECD2DDE-2102-4CB9-8B11-A1D216697374}">
      <dsp:nvSpPr>
        <dsp:cNvPr id="0" name=""/>
        <dsp:cNvSpPr/>
      </dsp:nvSpPr>
      <dsp:spPr>
        <a:xfrm>
          <a:off x="1016483" y="916321"/>
          <a:ext cx="1725929" cy="1493131"/>
        </a:xfrm>
        <a:prstGeom prst="hexagon">
          <a:avLst>
            <a:gd name="adj" fmla="val 28570"/>
            <a:gd name="vf" fmla="val 1154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mr-IN" sz="2000" b="1" kern="1200" dirty="0">
              <a:latin typeface="Kokila" panose="020B0604020202020204" pitchFamily="34" charset="0"/>
              <a:cs typeface="Kokila" panose="020B0604020202020204" pitchFamily="34" charset="0"/>
            </a:rPr>
            <a:t>केंद्र राज्य संबंध </a:t>
          </a:r>
          <a:endParaRPr lang="en-IN" sz="2000" b="1" kern="1200" dirty="0">
            <a:latin typeface="Kokila" panose="020B0604020202020204" pitchFamily="34" charset="0"/>
            <a:cs typeface="Kokila" panose="020B0604020202020204" pitchFamily="34" charset="0"/>
          </a:endParaRPr>
        </a:p>
      </dsp:txBody>
      <dsp:txXfrm>
        <a:off x="1302506" y="1163765"/>
        <a:ext cx="1153883" cy="9982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6B2176-4FC8-42C2-919F-CFCD4D6840EF}">
      <dsp:nvSpPr>
        <dsp:cNvPr id="0" name=""/>
        <dsp:cNvSpPr/>
      </dsp:nvSpPr>
      <dsp:spPr>
        <a:xfrm>
          <a:off x="1881166" y="465434"/>
          <a:ext cx="6162139" cy="6162139"/>
        </a:xfrm>
        <a:prstGeom prst="pie">
          <a:avLst>
            <a:gd name="adj1" fmla="val 16200000"/>
            <a:gd name="adj2" fmla="val 0"/>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Employment Skilling</a:t>
          </a:r>
          <a:endParaRPr lang="en-IN" sz="3300" kern="1200" dirty="0"/>
        </a:p>
      </dsp:txBody>
      <dsp:txXfrm>
        <a:off x="5152235" y="1742611"/>
        <a:ext cx="2274122" cy="1687252"/>
      </dsp:txXfrm>
    </dsp:sp>
    <dsp:sp modelId="{DDA8FBFF-755D-4D16-AA4D-E6EC091AFF04}">
      <dsp:nvSpPr>
        <dsp:cNvPr id="0" name=""/>
        <dsp:cNvSpPr/>
      </dsp:nvSpPr>
      <dsp:spPr>
        <a:xfrm>
          <a:off x="1881166" y="672306"/>
          <a:ext cx="6162139" cy="6162139"/>
        </a:xfrm>
        <a:prstGeom prst="pie">
          <a:avLst>
            <a:gd name="adj1" fmla="val 0"/>
            <a:gd name="adj2" fmla="val 5400000"/>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Skilling</a:t>
          </a:r>
          <a:endParaRPr lang="en-IN" sz="3300" kern="1200" dirty="0"/>
        </a:p>
      </dsp:txBody>
      <dsp:txXfrm>
        <a:off x="5152235" y="3870016"/>
        <a:ext cx="2274122" cy="1687252"/>
      </dsp:txXfrm>
    </dsp:sp>
    <dsp:sp modelId="{B8411A4A-C546-4DDC-89CB-BF5394BFFE91}">
      <dsp:nvSpPr>
        <dsp:cNvPr id="0" name=""/>
        <dsp:cNvSpPr/>
      </dsp:nvSpPr>
      <dsp:spPr>
        <a:xfrm>
          <a:off x="1674294" y="672306"/>
          <a:ext cx="6162139" cy="6162139"/>
        </a:xfrm>
        <a:prstGeom prst="pie">
          <a:avLst>
            <a:gd name="adj1" fmla="val 5400000"/>
            <a:gd name="adj2" fmla="val 10800000"/>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MSME</a:t>
          </a:r>
          <a:endParaRPr lang="en-IN" sz="3300" kern="1200" dirty="0"/>
        </a:p>
      </dsp:txBody>
      <dsp:txXfrm>
        <a:off x="2291241" y="3870016"/>
        <a:ext cx="2274122" cy="1687252"/>
      </dsp:txXfrm>
    </dsp:sp>
    <dsp:sp modelId="{9AE15C6D-0C51-4C2C-BD75-6DE871BE9EB8}">
      <dsp:nvSpPr>
        <dsp:cNvPr id="0" name=""/>
        <dsp:cNvSpPr/>
      </dsp:nvSpPr>
      <dsp:spPr>
        <a:xfrm>
          <a:off x="1674294" y="465434"/>
          <a:ext cx="6162139" cy="6162139"/>
        </a:xfrm>
        <a:prstGeom prst="pie">
          <a:avLst>
            <a:gd name="adj1" fmla="val 10800000"/>
            <a:gd name="adj2" fmla="val 16200000"/>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en-US" sz="3300" kern="1200" dirty="0"/>
            <a:t>Middle Class </a:t>
          </a:r>
          <a:endParaRPr lang="en-IN" sz="3300" kern="1200" dirty="0"/>
        </a:p>
      </dsp:txBody>
      <dsp:txXfrm>
        <a:off x="2291241" y="1742611"/>
        <a:ext cx="2274122" cy="1687252"/>
      </dsp:txXfrm>
    </dsp:sp>
    <dsp:sp modelId="{78D47C60-1F1E-4A26-856E-6A78AFD8C4C2}">
      <dsp:nvSpPr>
        <dsp:cNvPr id="0" name=""/>
        <dsp:cNvSpPr/>
      </dsp:nvSpPr>
      <dsp:spPr>
        <a:xfrm>
          <a:off x="1499700" y="83968"/>
          <a:ext cx="6925070" cy="6925070"/>
        </a:xfrm>
        <a:prstGeom prst="circularArrow">
          <a:avLst>
            <a:gd name="adj1" fmla="val 5085"/>
            <a:gd name="adj2" fmla="val 327528"/>
            <a:gd name="adj3" fmla="val 21272472"/>
            <a:gd name="adj4" fmla="val 16200000"/>
            <a:gd name="adj5" fmla="val 5932"/>
          </a:avLst>
        </a:prstGeom>
        <a:solidFill>
          <a:schemeClr val="accent2">
            <a:hueOff val="0"/>
            <a:satOff val="0"/>
            <a:lumOff val="0"/>
            <a:alphaOff val="0"/>
          </a:schemeClr>
        </a:solidFill>
        <a:ln>
          <a:noFill/>
        </a:ln>
        <a:effectLst/>
        <a:sp3d z="10600">
          <a:bevelT w="40600" h="20600" prst="relaxedInset"/>
        </a:sp3d>
      </dsp:spPr>
      <dsp:style>
        <a:lnRef idx="0">
          <a:scrgbClr r="0" g="0" b="0"/>
        </a:lnRef>
        <a:fillRef idx="1">
          <a:scrgbClr r="0" g="0" b="0"/>
        </a:fillRef>
        <a:effectRef idx="2">
          <a:scrgbClr r="0" g="0" b="0"/>
        </a:effectRef>
        <a:fontRef idx="minor"/>
      </dsp:style>
    </dsp:sp>
    <dsp:sp modelId="{33B37CC6-3968-4A32-A681-56FBBD3A836B}">
      <dsp:nvSpPr>
        <dsp:cNvPr id="0" name=""/>
        <dsp:cNvSpPr/>
      </dsp:nvSpPr>
      <dsp:spPr>
        <a:xfrm>
          <a:off x="1499700" y="290840"/>
          <a:ext cx="6925070" cy="6925070"/>
        </a:xfrm>
        <a:prstGeom prst="circularArrow">
          <a:avLst>
            <a:gd name="adj1" fmla="val 5085"/>
            <a:gd name="adj2" fmla="val 327528"/>
            <a:gd name="adj3" fmla="val 5072472"/>
            <a:gd name="adj4" fmla="val 0"/>
            <a:gd name="adj5" fmla="val 5932"/>
          </a:avLst>
        </a:prstGeom>
        <a:solidFill>
          <a:schemeClr val="accent3">
            <a:hueOff val="0"/>
            <a:satOff val="0"/>
            <a:lumOff val="0"/>
            <a:alphaOff val="0"/>
          </a:schemeClr>
        </a:solidFill>
        <a:ln>
          <a:noFill/>
        </a:ln>
        <a:effectLst/>
        <a:sp3d z="10600">
          <a:bevelT w="40600" h="20600" prst="relaxedInset"/>
        </a:sp3d>
      </dsp:spPr>
      <dsp:style>
        <a:lnRef idx="0">
          <a:scrgbClr r="0" g="0" b="0"/>
        </a:lnRef>
        <a:fillRef idx="1">
          <a:scrgbClr r="0" g="0" b="0"/>
        </a:fillRef>
        <a:effectRef idx="2">
          <a:scrgbClr r="0" g="0" b="0"/>
        </a:effectRef>
        <a:fontRef idx="minor"/>
      </dsp:style>
    </dsp:sp>
    <dsp:sp modelId="{97B35704-F195-453B-9B15-30ACCD1D444A}">
      <dsp:nvSpPr>
        <dsp:cNvPr id="0" name=""/>
        <dsp:cNvSpPr/>
      </dsp:nvSpPr>
      <dsp:spPr>
        <a:xfrm>
          <a:off x="1292828" y="290840"/>
          <a:ext cx="6925070" cy="6925070"/>
        </a:xfrm>
        <a:prstGeom prst="circularArrow">
          <a:avLst>
            <a:gd name="adj1" fmla="val 5085"/>
            <a:gd name="adj2" fmla="val 327528"/>
            <a:gd name="adj3" fmla="val 10472472"/>
            <a:gd name="adj4" fmla="val 5400000"/>
            <a:gd name="adj5" fmla="val 5932"/>
          </a:avLst>
        </a:prstGeom>
        <a:solidFill>
          <a:schemeClr val="accent4">
            <a:hueOff val="0"/>
            <a:satOff val="0"/>
            <a:lumOff val="0"/>
            <a:alphaOff val="0"/>
          </a:schemeClr>
        </a:solidFill>
        <a:ln>
          <a:noFill/>
        </a:ln>
        <a:effectLst/>
        <a:sp3d z="10600">
          <a:bevelT w="40600" h="20600" prst="relaxedInset"/>
        </a:sp3d>
      </dsp:spPr>
      <dsp:style>
        <a:lnRef idx="0">
          <a:scrgbClr r="0" g="0" b="0"/>
        </a:lnRef>
        <a:fillRef idx="1">
          <a:scrgbClr r="0" g="0" b="0"/>
        </a:fillRef>
        <a:effectRef idx="2">
          <a:scrgbClr r="0" g="0" b="0"/>
        </a:effectRef>
        <a:fontRef idx="minor"/>
      </dsp:style>
    </dsp:sp>
    <dsp:sp modelId="{98A3AF1B-8094-4A38-A564-0121C6A2AC8F}">
      <dsp:nvSpPr>
        <dsp:cNvPr id="0" name=""/>
        <dsp:cNvSpPr/>
      </dsp:nvSpPr>
      <dsp:spPr>
        <a:xfrm>
          <a:off x="1292828" y="83968"/>
          <a:ext cx="6925070" cy="6925070"/>
        </a:xfrm>
        <a:prstGeom prst="circularArrow">
          <a:avLst>
            <a:gd name="adj1" fmla="val 5085"/>
            <a:gd name="adj2" fmla="val 327528"/>
            <a:gd name="adj3" fmla="val 15872472"/>
            <a:gd name="adj4" fmla="val 10800000"/>
            <a:gd name="adj5" fmla="val 5932"/>
          </a:avLst>
        </a:prstGeom>
        <a:solidFill>
          <a:schemeClr val="accent5">
            <a:hueOff val="0"/>
            <a:satOff val="0"/>
            <a:lumOff val="0"/>
            <a:alphaOff val="0"/>
          </a:schemeClr>
        </a:solidFill>
        <a:ln>
          <a:noFill/>
        </a:ln>
        <a:effectLst/>
        <a:sp3d z="10600">
          <a:bevelT w="40600" h="20600" prst="relaxedInset"/>
        </a:sp3d>
      </dsp:spPr>
      <dsp:style>
        <a:lnRef idx="0">
          <a:scrgbClr r="0" g="0" b="0"/>
        </a:lnRef>
        <a:fillRef idx="1">
          <a:scrgbClr r="0" g="0" b="0"/>
        </a:fillRef>
        <a:effectRef idx="2">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A6916-1EE0-4720-A2A2-C8392BF59186}">
      <dsp:nvSpPr>
        <dsp:cNvPr id="0" name=""/>
        <dsp:cNvSpPr/>
      </dsp:nvSpPr>
      <dsp:spPr>
        <a:xfrm>
          <a:off x="0" y="4178915"/>
          <a:ext cx="13414916" cy="148821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mr-IN" sz="2300" b="1" kern="1200" dirty="0">
              <a:latin typeface="Kokila" panose="020B0604020202020204" pitchFamily="34" charset="0"/>
              <a:cs typeface="Kokila" panose="020B0604020202020204" pitchFamily="34" charset="0"/>
            </a:rPr>
            <a:t>२०२४ चे बदल – १.५२ लाख करोड रुपयांचे आवंटन  </a:t>
          </a:r>
          <a:endParaRPr lang="en-IN" sz="2300" b="1" kern="1200" dirty="0">
            <a:latin typeface="Kokila" panose="020B0604020202020204" pitchFamily="34" charset="0"/>
            <a:cs typeface="Kokila" panose="020B0604020202020204" pitchFamily="34" charset="0"/>
          </a:endParaRPr>
        </a:p>
      </dsp:txBody>
      <dsp:txXfrm>
        <a:off x="0" y="4178915"/>
        <a:ext cx="4024474" cy="1488217"/>
      </dsp:txXfrm>
    </dsp:sp>
    <dsp:sp modelId="{8FF0B3AB-4D66-41E7-85CD-438118E8AB9B}">
      <dsp:nvSpPr>
        <dsp:cNvPr id="0" name=""/>
        <dsp:cNvSpPr/>
      </dsp:nvSpPr>
      <dsp:spPr>
        <a:xfrm>
          <a:off x="0" y="2442661"/>
          <a:ext cx="13414916" cy="148821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mr-IN" sz="2300" b="1" kern="1200" dirty="0">
              <a:latin typeface="Kokila" panose="020B0604020202020204" pitchFamily="34" charset="0"/>
              <a:cs typeface="Kokila" panose="020B0604020202020204" pitchFamily="34" charset="0"/>
            </a:rPr>
            <a:t>सरकार चे प्रयत्न   </a:t>
          </a:r>
          <a:endParaRPr lang="en-IN" sz="2300" b="1" kern="1200" dirty="0">
            <a:latin typeface="Kokila" panose="020B0604020202020204" pitchFamily="34" charset="0"/>
            <a:cs typeface="Kokila" panose="020B0604020202020204" pitchFamily="34" charset="0"/>
          </a:endParaRPr>
        </a:p>
      </dsp:txBody>
      <dsp:txXfrm>
        <a:off x="0" y="2442661"/>
        <a:ext cx="4024474" cy="1488217"/>
      </dsp:txXfrm>
    </dsp:sp>
    <dsp:sp modelId="{C8984E57-5B34-4578-BF1A-A77260C5E80C}">
      <dsp:nvSpPr>
        <dsp:cNvPr id="0" name=""/>
        <dsp:cNvSpPr/>
      </dsp:nvSpPr>
      <dsp:spPr>
        <a:xfrm>
          <a:off x="0" y="706408"/>
          <a:ext cx="13414916" cy="148821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r>
            <a:rPr lang="mr-IN" sz="2300" b="1" kern="1200" dirty="0">
              <a:latin typeface="Kokila" panose="020B0604020202020204" pitchFamily="34" charset="0"/>
              <a:cs typeface="Kokila" panose="020B0604020202020204" pitchFamily="34" charset="0"/>
            </a:rPr>
            <a:t>शेतमालाला भाव</a:t>
          </a:r>
          <a:r>
            <a:rPr lang="en-IN" sz="2300" b="1" kern="1200" dirty="0">
              <a:latin typeface="Kokila" panose="020B0604020202020204" pitchFamily="34" charset="0"/>
              <a:cs typeface="Kokila" panose="020B0604020202020204" pitchFamily="34" charset="0"/>
            </a:rPr>
            <a:t>-</a:t>
          </a:r>
          <a:r>
            <a:rPr lang="mr-IN" sz="2300" b="1" kern="1200" dirty="0">
              <a:latin typeface="Kokila" panose="020B0604020202020204" pitchFamily="34" charset="0"/>
              <a:cs typeface="Kokila" panose="020B0604020202020204" pitchFamily="34" charset="0"/>
            </a:rPr>
            <a:t>देशी आणि आंतर-राष्ट्रीय  , शेतकऱ्यांचे उत्पन्न (दुप्पट ?), धोरणांचा अडथळा(निर्यात बंदी .....),हवामान बदल </a:t>
          </a:r>
          <a:endParaRPr lang="en-IN" sz="2300" b="1" kern="1200" dirty="0">
            <a:latin typeface="Kokila" panose="020B0604020202020204" pitchFamily="34" charset="0"/>
            <a:cs typeface="Kokila" panose="020B0604020202020204" pitchFamily="34" charset="0"/>
          </a:endParaRPr>
        </a:p>
      </dsp:txBody>
      <dsp:txXfrm>
        <a:off x="0" y="706408"/>
        <a:ext cx="4024474" cy="1488217"/>
      </dsp:txXfrm>
    </dsp:sp>
    <dsp:sp modelId="{05BAD534-166F-4364-8553-D92827213925}">
      <dsp:nvSpPr>
        <dsp:cNvPr id="0" name=""/>
        <dsp:cNvSpPr/>
      </dsp:nvSpPr>
      <dsp:spPr>
        <a:xfrm>
          <a:off x="8864586" y="830426"/>
          <a:ext cx="1860271" cy="124018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mr-IN" sz="2400" b="1" kern="1200" dirty="0">
              <a:latin typeface="Kokila" panose="020B0604020202020204" pitchFamily="34" charset="0"/>
              <a:cs typeface="Kokila" panose="020B0604020202020204" pitchFamily="34" charset="0"/>
            </a:rPr>
            <a:t>समस्या </a:t>
          </a:r>
          <a:endParaRPr lang="en-IN" sz="2400" b="1" kern="1200" dirty="0">
            <a:latin typeface="Kokila" panose="020B0604020202020204" pitchFamily="34" charset="0"/>
            <a:cs typeface="Kokila" panose="020B0604020202020204" pitchFamily="34" charset="0"/>
          </a:endParaRPr>
        </a:p>
      </dsp:txBody>
      <dsp:txXfrm>
        <a:off x="8900910" y="866750"/>
        <a:ext cx="1787623" cy="1167533"/>
      </dsp:txXfrm>
    </dsp:sp>
    <dsp:sp modelId="{1580155A-D533-4E85-8344-813E7DF2AC09}">
      <dsp:nvSpPr>
        <dsp:cNvPr id="0" name=""/>
        <dsp:cNvSpPr/>
      </dsp:nvSpPr>
      <dsp:spPr>
        <a:xfrm>
          <a:off x="7376369" y="2070607"/>
          <a:ext cx="2418353" cy="496072"/>
        </a:xfrm>
        <a:custGeom>
          <a:avLst/>
          <a:gdLst/>
          <a:ahLst/>
          <a:cxnLst/>
          <a:rect l="0" t="0" r="0" b="0"/>
          <a:pathLst>
            <a:path>
              <a:moveTo>
                <a:pt x="2418353" y="0"/>
              </a:moveTo>
              <a:lnTo>
                <a:pt x="2418353" y="248036"/>
              </a:lnTo>
              <a:lnTo>
                <a:pt x="0" y="248036"/>
              </a:lnTo>
              <a:lnTo>
                <a:pt x="0" y="49607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13C6BF-3FB1-4AEB-9FD3-5A185D283706}">
      <dsp:nvSpPr>
        <dsp:cNvPr id="0" name=""/>
        <dsp:cNvSpPr/>
      </dsp:nvSpPr>
      <dsp:spPr>
        <a:xfrm>
          <a:off x="6446233" y="2566679"/>
          <a:ext cx="1860271" cy="12401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mr-IN" sz="2400" b="1" kern="1200" dirty="0">
              <a:latin typeface="Kokila" panose="020B0604020202020204" pitchFamily="34" charset="0"/>
              <a:cs typeface="Kokila" panose="020B0604020202020204" pitchFamily="34" charset="0"/>
            </a:rPr>
            <a:t>कृषी कायदे </a:t>
          </a:r>
          <a:endParaRPr lang="en-IN" sz="2400" b="1" kern="1200" dirty="0">
            <a:latin typeface="Kokila" panose="020B0604020202020204" pitchFamily="34" charset="0"/>
            <a:cs typeface="Kokila" panose="020B0604020202020204" pitchFamily="34" charset="0"/>
          </a:endParaRPr>
        </a:p>
      </dsp:txBody>
      <dsp:txXfrm>
        <a:off x="6482557" y="2603003"/>
        <a:ext cx="1787623" cy="1167533"/>
      </dsp:txXfrm>
    </dsp:sp>
    <dsp:sp modelId="{29D616F1-5E90-4366-B73E-72EA9F77653E}">
      <dsp:nvSpPr>
        <dsp:cNvPr id="0" name=""/>
        <dsp:cNvSpPr/>
      </dsp:nvSpPr>
      <dsp:spPr>
        <a:xfrm>
          <a:off x="4958016" y="3806861"/>
          <a:ext cx="2418353" cy="496072"/>
        </a:xfrm>
        <a:custGeom>
          <a:avLst/>
          <a:gdLst/>
          <a:ahLst/>
          <a:cxnLst/>
          <a:rect l="0" t="0" r="0" b="0"/>
          <a:pathLst>
            <a:path>
              <a:moveTo>
                <a:pt x="2418353" y="0"/>
              </a:moveTo>
              <a:lnTo>
                <a:pt x="2418353" y="248036"/>
              </a:lnTo>
              <a:lnTo>
                <a:pt x="0" y="248036"/>
              </a:lnTo>
              <a:lnTo>
                <a:pt x="0" y="49607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6A1B6B-3AFD-40F3-BC7F-67CD27C63E71}">
      <dsp:nvSpPr>
        <dsp:cNvPr id="0" name=""/>
        <dsp:cNvSpPr/>
      </dsp:nvSpPr>
      <dsp:spPr>
        <a:xfrm>
          <a:off x="4027880" y="4302933"/>
          <a:ext cx="1860271" cy="124018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mr-IN" sz="2400" b="1" kern="1200" dirty="0">
              <a:latin typeface="Kokila" panose="020B0604020202020204" pitchFamily="34" charset="0"/>
              <a:cs typeface="Kokila" panose="020B0604020202020204" pitchFamily="34" charset="0"/>
            </a:rPr>
            <a:t>कृषी संशोधन </a:t>
          </a:r>
          <a:endParaRPr lang="en-IN" sz="2400" b="1" kern="1200" dirty="0">
            <a:latin typeface="Kokila" panose="020B0604020202020204" pitchFamily="34" charset="0"/>
            <a:cs typeface="Kokila" panose="020B0604020202020204" pitchFamily="34" charset="0"/>
          </a:endParaRPr>
        </a:p>
      </dsp:txBody>
      <dsp:txXfrm>
        <a:off x="4064204" y="4339257"/>
        <a:ext cx="1787623" cy="1167533"/>
      </dsp:txXfrm>
    </dsp:sp>
    <dsp:sp modelId="{4C10C8DB-E473-46E9-A4A3-76D7D748E7D8}">
      <dsp:nvSpPr>
        <dsp:cNvPr id="0" name=""/>
        <dsp:cNvSpPr/>
      </dsp:nvSpPr>
      <dsp:spPr>
        <a:xfrm>
          <a:off x="7330649" y="3806861"/>
          <a:ext cx="91440" cy="496072"/>
        </a:xfrm>
        <a:custGeom>
          <a:avLst/>
          <a:gdLst/>
          <a:ahLst/>
          <a:cxnLst/>
          <a:rect l="0" t="0" r="0" b="0"/>
          <a:pathLst>
            <a:path>
              <a:moveTo>
                <a:pt x="45720" y="0"/>
              </a:moveTo>
              <a:lnTo>
                <a:pt x="45720" y="49607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9B381F-14B0-4F60-A04B-1B12EFD1AE52}">
      <dsp:nvSpPr>
        <dsp:cNvPr id="0" name=""/>
        <dsp:cNvSpPr/>
      </dsp:nvSpPr>
      <dsp:spPr>
        <a:xfrm>
          <a:off x="6446233" y="4302933"/>
          <a:ext cx="1860271" cy="124018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mr-IN" sz="2400" b="1" kern="1200" dirty="0">
              <a:latin typeface="Kokila" panose="020B0604020202020204" pitchFamily="34" charset="0"/>
              <a:cs typeface="Kokila" panose="020B0604020202020204" pitchFamily="34" charset="0"/>
            </a:rPr>
            <a:t>कृषी </a:t>
          </a:r>
          <a:r>
            <a:rPr lang="en-US" sz="2400" b="1" kern="1200" dirty="0">
              <a:latin typeface="Kokila" panose="020B0604020202020204" pitchFamily="34" charset="0"/>
              <a:cs typeface="Kokila" panose="020B0604020202020204" pitchFamily="34" charset="0"/>
            </a:rPr>
            <a:t>digitization </a:t>
          </a:r>
          <a:r>
            <a:rPr lang="mr-IN" sz="2400" b="1" kern="1200" dirty="0">
              <a:latin typeface="Kokila" panose="020B0604020202020204" pitchFamily="34" charset="0"/>
              <a:cs typeface="Kokila" panose="020B0604020202020204" pitchFamily="34" charset="0"/>
            </a:rPr>
            <a:t> </a:t>
          </a:r>
          <a:endParaRPr lang="en-IN" sz="2400" b="1" kern="1200" dirty="0">
            <a:latin typeface="Kokila" panose="020B0604020202020204" pitchFamily="34" charset="0"/>
            <a:cs typeface="Kokila" panose="020B0604020202020204" pitchFamily="34" charset="0"/>
          </a:endParaRPr>
        </a:p>
      </dsp:txBody>
      <dsp:txXfrm>
        <a:off x="6482557" y="4339257"/>
        <a:ext cx="1787623" cy="1167533"/>
      </dsp:txXfrm>
    </dsp:sp>
    <dsp:sp modelId="{16E904FD-8A5F-45D8-A5AD-086F1A193639}">
      <dsp:nvSpPr>
        <dsp:cNvPr id="0" name=""/>
        <dsp:cNvSpPr/>
      </dsp:nvSpPr>
      <dsp:spPr>
        <a:xfrm>
          <a:off x="7376369" y="3806861"/>
          <a:ext cx="2418353" cy="496072"/>
        </a:xfrm>
        <a:custGeom>
          <a:avLst/>
          <a:gdLst/>
          <a:ahLst/>
          <a:cxnLst/>
          <a:rect l="0" t="0" r="0" b="0"/>
          <a:pathLst>
            <a:path>
              <a:moveTo>
                <a:pt x="0" y="0"/>
              </a:moveTo>
              <a:lnTo>
                <a:pt x="0" y="248036"/>
              </a:lnTo>
              <a:lnTo>
                <a:pt x="2418353" y="248036"/>
              </a:lnTo>
              <a:lnTo>
                <a:pt x="2418353" y="49607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3650E1-802C-43AE-8DEF-23E486D0651B}">
      <dsp:nvSpPr>
        <dsp:cNvPr id="0" name=""/>
        <dsp:cNvSpPr/>
      </dsp:nvSpPr>
      <dsp:spPr>
        <a:xfrm>
          <a:off x="8864586" y="4302933"/>
          <a:ext cx="1860271" cy="124018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mr-IN" sz="2400" b="1" kern="1200" dirty="0">
              <a:latin typeface="Kokila" panose="020B0604020202020204" pitchFamily="34" charset="0"/>
              <a:cs typeface="Kokila" panose="020B0604020202020204" pitchFamily="34" charset="0"/>
            </a:rPr>
            <a:t>डाळ व तेलबियांचे उत्पादन वाढविणे </a:t>
          </a:r>
          <a:endParaRPr lang="en-IN" sz="2400" b="1" kern="1200" dirty="0">
            <a:latin typeface="Kokila" panose="020B0604020202020204" pitchFamily="34" charset="0"/>
            <a:cs typeface="Kokila" panose="020B0604020202020204" pitchFamily="34" charset="0"/>
          </a:endParaRPr>
        </a:p>
      </dsp:txBody>
      <dsp:txXfrm>
        <a:off x="8900910" y="4339257"/>
        <a:ext cx="1787623" cy="1167533"/>
      </dsp:txXfrm>
    </dsp:sp>
    <dsp:sp modelId="{3120AE63-1A50-4B30-A020-19C180E483F7}">
      <dsp:nvSpPr>
        <dsp:cNvPr id="0" name=""/>
        <dsp:cNvSpPr/>
      </dsp:nvSpPr>
      <dsp:spPr>
        <a:xfrm>
          <a:off x="9794722" y="2070607"/>
          <a:ext cx="2418353" cy="496072"/>
        </a:xfrm>
        <a:custGeom>
          <a:avLst/>
          <a:gdLst/>
          <a:ahLst/>
          <a:cxnLst/>
          <a:rect l="0" t="0" r="0" b="0"/>
          <a:pathLst>
            <a:path>
              <a:moveTo>
                <a:pt x="0" y="0"/>
              </a:moveTo>
              <a:lnTo>
                <a:pt x="0" y="248036"/>
              </a:lnTo>
              <a:lnTo>
                <a:pt x="2418353" y="248036"/>
              </a:lnTo>
              <a:lnTo>
                <a:pt x="2418353" y="49607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35BB69-17CF-4138-921C-52915F9E67D0}">
      <dsp:nvSpPr>
        <dsp:cNvPr id="0" name=""/>
        <dsp:cNvSpPr/>
      </dsp:nvSpPr>
      <dsp:spPr>
        <a:xfrm>
          <a:off x="11282939" y="2566679"/>
          <a:ext cx="1860271" cy="12401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mr-IN" sz="2400" b="1" kern="1200" dirty="0">
              <a:latin typeface="Kokila" panose="020B0604020202020204" pitchFamily="34" charset="0"/>
              <a:cs typeface="Kokila" panose="020B0604020202020204" pitchFamily="34" charset="0"/>
            </a:rPr>
            <a:t>जी एस टी </a:t>
          </a:r>
          <a:endParaRPr lang="en-IN" sz="2400" b="1" kern="1200" dirty="0">
            <a:latin typeface="Kokila" panose="020B0604020202020204" pitchFamily="34" charset="0"/>
            <a:cs typeface="Kokila" panose="020B0604020202020204" pitchFamily="34" charset="0"/>
          </a:endParaRPr>
        </a:p>
      </dsp:txBody>
      <dsp:txXfrm>
        <a:off x="11319263" y="2603003"/>
        <a:ext cx="1787623" cy="1167533"/>
      </dsp:txXfrm>
    </dsp:sp>
    <dsp:sp modelId="{79D86685-5656-4ABD-8B71-BAF4D961D94B}">
      <dsp:nvSpPr>
        <dsp:cNvPr id="0" name=""/>
        <dsp:cNvSpPr/>
      </dsp:nvSpPr>
      <dsp:spPr>
        <a:xfrm>
          <a:off x="12167355" y="3806861"/>
          <a:ext cx="91440" cy="496072"/>
        </a:xfrm>
        <a:custGeom>
          <a:avLst/>
          <a:gdLst/>
          <a:ahLst/>
          <a:cxnLst/>
          <a:rect l="0" t="0" r="0" b="0"/>
          <a:pathLst>
            <a:path>
              <a:moveTo>
                <a:pt x="45720" y="0"/>
              </a:moveTo>
              <a:lnTo>
                <a:pt x="45720" y="49607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CA30F8-4FCF-40D2-9BF0-71E7419895D9}">
      <dsp:nvSpPr>
        <dsp:cNvPr id="0" name=""/>
        <dsp:cNvSpPr/>
      </dsp:nvSpPr>
      <dsp:spPr>
        <a:xfrm>
          <a:off x="11282939" y="4302933"/>
          <a:ext cx="1860271" cy="124018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mr-IN" sz="2400" b="1" kern="1200" dirty="0">
              <a:latin typeface="Kokila" panose="020B0604020202020204" pitchFamily="34" charset="0"/>
              <a:cs typeface="Kokila" panose="020B0604020202020204" pitchFamily="34" charset="0"/>
            </a:rPr>
            <a:t>नैसर्गिक शेतीला प्रोत्साहन देणे </a:t>
          </a:r>
          <a:endParaRPr lang="en-IN" sz="2400" b="1" kern="1200" dirty="0">
            <a:latin typeface="Kokila" panose="020B0604020202020204" pitchFamily="34" charset="0"/>
            <a:cs typeface="Kokila" panose="020B0604020202020204" pitchFamily="34" charset="0"/>
          </a:endParaRPr>
        </a:p>
      </dsp:txBody>
      <dsp:txXfrm>
        <a:off x="11319263" y="4339257"/>
        <a:ext cx="1787623" cy="116753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A6916-1EE0-4720-A2A2-C8392BF59186}">
      <dsp:nvSpPr>
        <dsp:cNvPr id="0" name=""/>
        <dsp:cNvSpPr/>
      </dsp:nvSpPr>
      <dsp:spPr>
        <a:xfrm>
          <a:off x="0" y="4178915"/>
          <a:ext cx="13414916" cy="148821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mr-IN" sz="3200" b="1" kern="1200" dirty="0">
              <a:latin typeface="Kokila" panose="020B0604020202020204" pitchFamily="34" charset="0"/>
              <a:cs typeface="Kokila" panose="020B0604020202020204" pitchFamily="34" charset="0"/>
            </a:rPr>
            <a:t>२०२४ चे बदल – </a:t>
          </a:r>
          <a:r>
            <a:rPr lang="en-IN" sz="3200" b="1" kern="1200" dirty="0">
              <a:latin typeface="Kokila" panose="020B0604020202020204" pitchFamily="34" charset="0"/>
              <a:cs typeface="Kokila" panose="020B0604020202020204" pitchFamily="34" charset="0"/>
            </a:rPr>
            <a:t>Special Attention </a:t>
          </a:r>
        </a:p>
      </dsp:txBody>
      <dsp:txXfrm>
        <a:off x="0" y="4178915"/>
        <a:ext cx="4024474" cy="1488217"/>
      </dsp:txXfrm>
    </dsp:sp>
    <dsp:sp modelId="{8FF0B3AB-4D66-41E7-85CD-438118E8AB9B}">
      <dsp:nvSpPr>
        <dsp:cNvPr id="0" name=""/>
        <dsp:cNvSpPr/>
      </dsp:nvSpPr>
      <dsp:spPr>
        <a:xfrm>
          <a:off x="0" y="2442661"/>
          <a:ext cx="13414916" cy="148821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mr-IN" sz="3200" b="1" kern="1200" dirty="0">
              <a:latin typeface="Kokila" panose="020B0604020202020204" pitchFamily="34" charset="0"/>
              <a:cs typeface="Kokila" panose="020B0604020202020204" pitchFamily="34" charset="0"/>
            </a:rPr>
            <a:t>सरकार चे प्रयत्न  – आत्मनिर्भर योजना, </a:t>
          </a:r>
          <a:r>
            <a:rPr lang="en-IN" sz="3200" b="1" kern="1200" dirty="0">
              <a:latin typeface="Kokila" panose="020B0604020202020204" pitchFamily="34" charset="0"/>
              <a:cs typeface="Kokila" panose="020B0604020202020204" pitchFamily="34" charset="0"/>
            </a:rPr>
            <a:t>mudra Loan </a:t>
          </a:r>
          <a:r>
            <a:rPr lang="mr-IN" sz="3200" b="1" kern="1200" dirty="0">
              <a:latin typeface="Kokila" panose="020B0604020202020204" pitchFamily="34" charset="0"/>
              <a:cs typeface="Kokila" panose="020B0604020202020204" pitchFamily="34" charset="0"/>
            </a:rPr>
            <a:t> </a:t>
          </a:r>
          <a:endParaRPr lang="en-IN" sz="3200" b="1" kern="1200" dirty="0">
            <a:latin typeface="Kokila" panose="020B0604020202020204" pitchFamily="34" charset="0"/>
            <a:cs typeface="Kokila" panose="020B0604020202020204" pitchFamily="34" charset="0"/>
          </a:endParaRPr>
        </a:p>
      </dsp:txBody>
      <dsp:txXfrm>
        <a:off x="0" y="2442661"/>
        <a:ext cx="4024474" cy="1488217"/>
      </dsp:txXfrm>
    </dsp:sp>
    <dsp:sp modelId="{C8984E57-5B34-4578-BF1A-A77260C5E80C}">
      <dsp:nvSpPr>
        <dsp:cNvPr id="0" name=""/>
        <dsp:cNvSpPr/>
      </dsp:nvSpPr>
      <dsp:spPr>
        <a:xfrm>
          <a:off x="0" y="706408"/>
          <a:ext cx="13414916" cy="148821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mr-IN" sz="3200" b="1" kern="1200" dirty="0">
              <a:latin typeface="Kokila" panose="020B0604020202020204" pitchFamily="34" charset="0"/>
              <a:cs typeface="Kokila" panose="020B0604020202020204" pitchFamily="34" charset="0"/>
            </a:rPr>
            <a:t>अस्तित्व धोक्यात ? नोटबंदी , जी एस टी , कोविड महामंदी </a:t>
          </a:r>
          <a:endParaRPr lang="en-IN" sz="3200" b="1" kern="1200" dirty="0">
            <a:latin typeface="Kokila" panose="020B0604020202020204" pitchFamily="34" charset="0"/>
            <a:cs typeface="Kokila" panose="020B0604020202020204" pitchFamily="34" charset="0"/>
          </a:endParaRPr>
        </a:p>
      </dsp:txBody>
      <dsp:txXfrm>
        <a:off x="0" y="706408"/>
        <a:ext cx="4024474" cy="1488217"/>
      </dsp:txXfrm>
    </dsp:sp>
    <dsp:sp modelId="{05BAD534-166F-4364-8553-D92827213925}">
      <dsp:nvSpPr>
        <dsp:cNvPr id="0" name=""/>
        <dsp:cNvSpPr/>
      </dsp:nvSpPr>
      <dsp:spPr>
        <a:xfrm>
          <a:off x="8864586" y="830426"/>
          <a:ext cx="1860271" cy="124018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mr-IN" sz="2100" b="1" kern="1200" dirty="0">
              <a:latin typeface="Kokila" panose="020B0604020202020204" pitchFamily="34" charset="0"/>
              <a:cs typeface="Kokila" panose="020B0604020202020204" pitchFamily="34" charset="0"/>
            </a:rPr>
            <a:t>समस्या </a:t>
          </a:r>
          <a:endParaRPr lang="en-IN" sz="2100" b="1" kern="1200" dirty="0">
            <a:latin typeface="Kokila" panose="020B0604020202020204" pitchFamily="34" charset="0"/>
            <a:cs typeface="Kokila" panose="020B0604020202020204" pitchFamily="34" charset="0"/>
          </a:endParaRPr>
        </a:p>
      </dsp:txBody>
      <dsp:txXfrm>
        <a:off x="8900910" y="866750"/>
        <a:ext cx="1787623" cy="1167533"/>
      </dsp:txXfrm>
    </dsp:sp>
    <dsp:sp modelId="{1580155A-D533-4E85-8344-813E7DF2AC09}">
      <dsp:nvSpPr>
        <dsp:cNvPr id="0" name=""/>
        <dsp:cNvSpPr/>
      </dsp:nvSpPr>
      <dsp:spPr>
        <a:xfrm>
          <a:off x="7376369" y="2070607"/>
          <a:ext cx="2418353" cy="496072"/>
        </a:xfrm>
        <a:custGeom>
          <a:avLst/>
          <a:gdLst/>
          <a:ahLst/>
          <a:cxnLst/>
          <a:rect l="0" t="0" r="0" b="0"/>
          <a:pathLst>
            <a:path>
              <a:moveTo>
                <a:pt x="2418353" y="0"/>
              </a:moveTo>
              <a:lnTo>
                <a:pt x="2418353" y="248036"/>
              </a:lnTo>
              <a:lnTo>
                <a:pt x="0" y="248036"/>
              </a:lnTo>
              <a:lnTo>
                <a:pt x="0" y="49607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13C6BF-3FB1-4AEB-9FD3-5A185D283706}">
      <dsp:nvSpPr>
        <dsp:cNvPr id="0" name=""/>
        <dsp:cNvSpPr/>
      </dsp:nvSpPr>
      <dsp:spPr>
        <a:xfrm>
          <a:off x="6446233" y="2566679"/>
          <a:ext cx="1860271" cy="12401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mr-IN" sz="2100" b="1" kern="1200" dirty="0">
              <a:latin typeface="Kokila" panose="020B0604020202020204" pitchFamily="34" charset="0"/>
              <a:cs typeface="Kokila" panose="020B0604020202020204" pitchFamily="34" charset="0"/>
            </a:rPr>
            <a:t>कर्ज माफी </a:t>
          </a:r>
          <a:endParaRPr lang="en-IN" sz="2100" b="1" kern="1200" dirty="0">
            <a:latin typeface="Kokila" panose="020B0604020202020204" pitchFamily="34" charset="0"/>
            <a:cs typeface="Kokila" panose="020B0604020202020204" pitchFamily="34" charset="0"/>
          </a:endParaRPr>
        </a:p>
      </dsp:txBody>
      <dsp:txXfrm>
        <a:off x="6482557" y="2603003"/>
        <a:ext cx="1787623" cy="1167533"/>
      </dsp:txXfrm>
    </dsp:sp>
    <dsp:sp modelId="{29D616F1-5E90-4366-B73E-72EA9F77653E}">
      <dsp:nvSpPr>
        <dsp:cNvPr id="0" name=""/>
        <dsp:cNvSpPr/>
      </dsp:nvSpPr>
      <dsp:spPr>
        <a:xfrm>
          <a:off x="4958016" y="3806861"/>
          <a:ext cx="2418353" cy="496072"/>
        </a:xfrm>
        <a:custGeom>
          <a:avLst/>
          <a:gdLst/>
          <a:ahLst/>
          <a:cxnLst/>
          <a:rect l="0" t="0" r="0" b="0"/>
          <a:pathLst>
            <a:path>
              <a:moveTo>
                <a:pt x="2418353" y="0"/>
              </a:moveTo>
              <a:lnTo>
                <a:pt x="2418353" y="248036"/>
              </a:lnTo>
              <a:lnTo>
                <a:pt x="0" y="248036"/>
              </a:lnTo>
              <a:lnTo>
                <a:pt x="0" y="49607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6A1B6B-3AFD-40F3-BC7F-67CD27C63E71}">
      <dsp:nvSpPr>
        <dsp:cNvPr id="0" name=""/>
        <dsp:cNvSpPr/>
      </dsp:nvSpPr>
      <dsp:spPr>
        <a:xfrm>
          <a:off x="4027880" y="4302933"/>
          <a:ext cx="1860271" cy="124018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Kokila" panose="020B0604020202020204" pitchFamily="34" charset="0"/>
              <a:cs typeface="Kokila" panose="020B0604020202020204" pitchFamily="34" charset="0"/>
            </a:rPr>
            <a:t>Credit Guarantee Scheme </a:t>
          </a:r>
          <a:endParaRPr lang="en-IN" sz="2100" b="1" kern="1200" dirty="0">
            <a:latin typeface="Kokila" panose="020B0604020202020204" pitchFamily="34" charset="0"/>
            <a:cs typeface="Kokila" panose="020B0604020202020204" pitchFamily="34" charset="0"/>
          </a:endParaRPr>
        </a:p>
      </dsp:txBody>
      <dsp:txXfrm>
        <a:off x="4064204" y="4339257"/>
        <a:ext cx="1787623" cy="1167533"/>
      </dsp:txXfrm>
    </dsp:sp>
    <dsp:sp modelId="{4C10C8DB-E473-46E9-A4A3-76D7D748E7D8}">
      <dsp:nvSpPr>
        <dsp:cNvPr id="0" name=""/>
        <dsp:cNvSpPr/>
      </dsp:nvSpPr>
      <dsp:spPr>
        <a:xfrm>
          <a:off x="7330649" y="3806861"/>
          <a:ext cx="91440" cy="496072"/>
        </a:xfrm>
        <a:custGeom>
          <a:avLst/>
          <a:gdLst/>
          <a:ahLst/>
          <a:cxnLst/>
          <a:rect l="0" t="0" r="0" b="0"/>
          <a:pathLst>
            <a:path>
              <a:moveTo>
                <a:pt x="45720" y="0"/>
              </a:moveTo>
              <a:lnTo>
                <a:pt x="45720" y="49607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9B381F-14B0-4F60-A04B-1B12EFD1AE52}">
      <dsp:nvSpPr>
        <dsp:cNvPr id="0" name=""/>
        <dsp:cNvSpPr/>
      </dsp:nvSpPr>
      <dsp:spPr>
        <a:xfrm>
          <a:off x="6446233" y="4302933"/>
          <a:ext cx="1860271" cy="124018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latin typeface="Kokila" panose="020B0604020202020204" pitchFamily="34" charset="0"/>
              <a:cs typeface="Kokila" panose="020B0604020202020204" pitchFamily="34" charset="0"/>
            </a:rPr>
            <a:t>Enhanced Mudra Loan from 10 to 20 lakh</a:t>
          </a:r>
          <a:endParaRPr lang="en-IN" sz="2100" b="1" kern="1200" dirty="0">
            <a:latin typeface="Kokila" panose="020B0604020202020204" pitchFamily="34" charset="0"/>
            <a:cs typeface="Kokila" panose="020B0604020202020204" pitchFamily="34" charset="0"/>
          </a:endParaRPr>
        </a:p>
      </dsp:txBody>
      <dsp:txXfrm>
        <a:off x="6482557" y="4339257"/>
        <a:ext cx="1787623" cy="1167533"/>
      </dsp:txXfrm>
    </dsp:sp>
    <dsp:sp modelId="{16E904FD-8A5F-45D8-A5AD-086F1A193639}">
      <dsp:nvSpPr>
        <dsp:cNvPr id="0" name=""/>
        <dsp:cNvSpPr/>
      </dsp:nvSpPr>
      <dsp:spPr>
        <a:xfrm>
          <a:off x="7376369" y="3806861"/>
          <a:ext cx="2418353" cy="496072"/>
        </a:xfrm>
        <a:custGeom>
          <a:avLst/>
          <a:gdLst/>
          <a:ahLst/>
          <a:cxnLst/>
          <a:rect l="0" t="0" r="0" b="0"/>
          <a:pathLst>
            <a:path>
              <a:moveTo>
                <a:pt x="0" y="0"/>
              </a:moveTo>
              <a:lnTo>
                <a:pt x="0" y="248036"/>
              </a:lnTo>
              <a:lnTo>
                <a:pt x="2418353" y="248036"/>
              </a:lnTo>
              <a:lnTo>
                <a:pt x="2418353" y="49607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3650E1-802C-43AE-8DEF-23E486D0651B}">
      <dsp:nvSpPr>
        <dsp:cNvPr id="0" name=""/>
        <dsp:cNvSpPr/>
      </dsp:nvSpPr>
      <dsp:spPr>
        <a:xfrm>
          <a:off x="8864586" y="4302933"/>
          <a:ext cx="1860271" cy="124018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N" sz="2100" b="1" kern="1200" dirty="0">
              <a:latin typeface="Kokila" panose="020B0604020202020204" pitchFamily="34" charset="0"/>
              <a:cs typeface="Kokila" panose="020B0604020202020204" pitchFamily="34" charset="0"/>
            </a:rPr>
            <a:t>Easy entry into TReDS platform, E-commerce </a:t>
          </a:r>
        </a:p>
      </dsp:txBody>
      <dsp:txXfrm>
        <a:off x="8900910" y="4339257"/>
        <a:ext cx="1787623" cy="1167533"/>
      </dsp:txXfrm>
    </dsp:sp>
    <dsp:sp modelId="{3120AE63-1A50-4B30-A020-19C180E483F7}">
      <dsp:nvSpPr>
        <dsp:cNvPr id="0" name=""/>
        <dsp:cNvSpPr/>
      </dsp:nvSpPr>
      <dsp:spPr>
        <a:xfrm>
          <a:off x="9794722" y="2070607"/>
          <a:ext cx="2418353" cy="496072"/>
        </a:xfrm>
        <a:custGeom>
          <a:avLst/>
          <a:gdLst/>
          <a:ahLst/>
          <a:cxnLst/>
          <a:rect l="0" t="0" r="0" b="0"/>
          <a:pathLst>
            <a:path>
              <a:moveTo>
                <a:pt x="0" y="0"/>
              </a:moveTo>
              <a:lnTo>
                <a:pt x="0" y="248036"/>
              </a:lnTo>
              <a:lnTo>
                <a:pt x="2418353" y="248036"/>
              </a:lnTo>
              <a:lnTo>
                <a:pt x="2418353" y="49607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35BB69-17CF-4138-921C-52915F9E67D0}">
      <dsp:nvSpPr>
        <dsp:cNvPr id="0" name=""/>
        <dsp:cNvSpPr/>
      </dsp:nvSpPr>
      <dsp:spPr>
        <a:xfrm>
          <a:off x="11282939" y="2566679"/>
          <a:ext cx="1860271" cy="12401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mr-IN" sz="2100" b="1" kern="1200" dirty="0">
              <a:latin typeface="Kokila" panose="020B0604020202020204" pitchFamily="34" charset="0"/>
              <a:cs typeface="Kokila" panose="020B0604020202020204" pitchFamily="34" charset="0"/>
            </a:rPr>
            <a:t> केंद्रीय भुगतान </a:t>
          </a:r>
          <a:endParaRPr lang="en-IN" sz="2100" b="1" kern="1200" dirty="0">
            <a:latin typeface="Kokila" panose="020B0604020202020204" pitchFamily="34" charset="0"/>
            <a:cs typeface="Kokila" panose="020B0604020202020204" pitchFamily="34" charset="0"/>
          </a:endParaRPr>
        </a:p>
      </dsp:txBody>
      <dsp:txXfrm>
        <a:off x="11319263" y="2603003"/>
        <a:ext cx="1787623" cy="1167533"/>
      </dsp:txXfrm>
    </dsp:sp>
    <dsp:sp modelId="{79D86685-5656-4ABD-8B71-BAF4D961D94B}">
      <dsp:nvSpPr>
        <dsp:cNvPr id="0" name=""/>
        <dsp:cNvSpPr/>
      </dsp:nvSpPr>
      <dsp:spPr>
        <a:xfrm>
          <a:off x="12167355" y="3806861"/>
          <a:ext cx="91440" cy="496072"/>
        </a:xfrm>
        <a:custGeom>
          <a:avLst/>
          <a:gdLst/>
          <a:ahLst/>
          <a:cxnLst/>
          <a:rect l="0" t="0" r="0" b="0"/>
          <a:pathLst>
            <a:path>
              <a:moveTo>
                <a:pt x="45720" y="0"/>
              </a:moveTo>
              <a:lnTo>
                <a:pt x="45720" y="49607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CA30F8-4FCF-40D2-9BF0-71E7419895D9}">
      <dsp:nvSpPr>
        <dsp:cNvPr id="0" name=""/>
        <dsp:cNvSpPr/>
      </dsp:nvSpPr>
      <dsp:spPr>
        <a:xfrm>
          <a:off x="11282939" y="4302933"/>
          <a:ext cx="1860271" cy="124018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IN" sz="2100" b="1" kern="1200" dirty="0">
              <a:latin typeface="Kokila" panose="020B0604020202020204" pitchFamily="34" charset="0"/>
              <a:cs typeface="Kokila" panose="020B0604020202020204" pitchFamily="34" charset="0"/>
            </a:rPr>
            <a:t>More SEBI Branches</a:t>
          </a:r>
        </a:p>
      </dsp:txBody>
      <dsp:txXfrm>
        <a:off x="11319263" y="4339257"/>
        <a:ext cx="1787623" cy="1167533"/>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DA5B5E-A85A-4667-A88F-535942EF4AF4}">
      <dsp:nvSpPr>
        <dsp:cNvPr id="0" name=""/>
        <dsp:cNvSpPr/>
      </dsp:nvSpPr>
      <dsp:spPr>
        <a:xfrm>
          <a:off x="0" y="5036668"/>
          <a:ext cx="13972477" cy="1550071"/>
        </a:xfrm>
        <a:prstGeom prst="roundRect">
          <a:avLst>
            <a:gd name="adj" fmla="val 1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a:scene3d>
          <a:camera prst="orthographicFront">
            <a:rot lat="0" lon="0" rev="0"/>
          </a:camera>
          <a:lightRig rig="contrasting" dir="t">
            <a:rot lat="0" lon="0" rev="1200000"/>
          </a:lightRig>
        </a:scene3d>
        <a:sp3d z="-300000"/>
      </dsp:spPr>
      <dsp:style>
        <a:lnRef idx="1">
          <a:schemeClr val="accent5"/>
        </a:lnRef>
        <a:fillRef idx="2">
          <a:schemeClr val="accent5"/>
        </a:fillRef>
        <a:effectRef idx="1">
          <a:schemeClr val="accent5"/>
        </a:effectRef>
        <a:fontRef idx="minor">
          <a:schemeClr val="dk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mr-IN" sz="3300" b="1" kern="1200" dirty="0">
              <a:latin typeface="Kokila" panose="020B0604020202020204" pitchFamily="34" charset="0"/>
              <a:cs typeface="Kokila" panose="020B0604020202020204" pitchFamily="34" charset="0"/>
            </a:rPr>
            <a:t>धोरण-</a:t>
          </a:r>
          <a:r>
            <a:rPr lang="en-IN" sz="3300" b="1" kern="1200" dirty="0">
              <a:latin typeface="Kokila" panose="020B0604020202020204" pitchFamily="34" charset="0"/>
              <a:cs typeface="Kokila" panose="020B0604020202020204" pitchFamily="34" charset="0"/>
            </a:rPr>
            <a:t>Employment</a:t>
          </a:r>
        </a:p>
        <a:p>
          <a:pPr marL="0" lvl="0" indent="0" algn="ctr" defTabSz="1466850">
            <a:lnSpc>
              <a:spcPct val="90000"/>
            </a:lnSpc>
            <a:spcBef>
              <a:spcPct val="0"/>
            </a:spcBef>
            <a:spcAft>
              <a:spcPct val="35000"/>
            </a:spcAft>
            <a:buNone/>
          </a:pPr>
          <a:r>
            <a:rPr lang="en-IN" sz="3300" b="1" kern="1200" dirty="0">
              <a:latin typeface="Kokila" panose="020B0604020202020204" pitchFamily="34" charset="0"/>
              <a:cs typeface="Kokila" panose="020B0604020202020204" pitchFamily="34" charset="0"/>
            </a:rPr>
            <a:t>Linked Incentive</a:t>
          </a:r>
          <a:r>
            <a:rPr lang="mr-IN" sz="3300" b="1" kern="1200" dirty="0">
              <a:latin typeface="Kokila" panose="020B0604020202020204" pitchFamily="34" charset="0"/>
              <a:cs typeface="Kokila" panose="020B0604020202020204" pitchFamily="34" charset="0"/>
            </a:rPr>
            <a:t> </a:t>
          </a:r>
          <a:endParaRPr lang="en-IN" sz="3300" b="1" kern="1200" dirty="0">
            <a:latin typeface="Kokila" panose="020B0604020202020204" pitchFamily="34" charset="0"/>
            <a:cs typeface="Kokila" panose="020B0604020202020204" pitchFamily="34" charset="0"/>
          </a:endParaRPr>
        </a:p>
      </dsp:txBody>
      <dsp:txXfrm>
        <a:off x="0" y="5036668"/>
        <a:ext cx="4191743" cy="1550071"/>
      </dsp:txXfrm>
    </dsp:sp>
    <dsp:sp modelId="{5F6BDC09-E0FD-4D77-84E8-A47577E825FC}">
      <dsp:nvSpPr>
        <dsp:cNvPr id="0" name=""/>
        <dsp:cNvSpPr/>
      </dsp:nvSpPr>
      <dsp:spPr>
        <a:xfrm>
          <a:off x="0" y="3228251"/>
          <a:ext cx="13972477" cy="1550071"/>
        </a:xfrm>
        <a:prstGeom prst="roundRect">
          <a:avLst>
            <a:gd name="adj" fmla="val 1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a:scene3d>
          <a:camera prst="orthographicFront">
            <a:rot lat="0" lon="0" rev="0"/>
          </a:camera>
          <a:lightRig rig="contrasting" dir="t">
            <a:rot lat="0" lon="0" rev="1200000"/>
          </a:lightRig>
        </a:scene3d>
        <a:sp3d z="-300000"/>
      </dsp:spPr>
      <dsp:style>
        <a:lnRef idx="1">
          <a:schemeClr val="accent5"/>
        </a:lnRef>
        <a:fillRef idx="2">
          <a:schemeClr val="accent5"/>
        </a:fillRef>
        <a:effectRef idx="1">
          <a:schemeClr val="accent5"/>
        </a:effectRef>
        <a:fontRef idx="minor">
          <a:schemeClr val="dk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mr-IN" sz="3300" b="1" kern="1200" dirty="0">
              <a:solidFill>
                <a:schemeClr val="tx1"/>
              </a:solidFill>
              <a:latin typeface="Kokila" panose="020B0604020202020204" pitchFamily="34" charset="0"/>
              <a:cs typeface="Kokila" panose="020B0604020202020204" pitchFamily="34" charset="0"/>
            </a:rPr>
            <a:t>स्त्रोत </a:t>
          </a:r>
          <a:endParaRPr lang="en-IN" sz="3300" b="1" kern="1200" dirty="0">
            <a:solidFill>
              <a:schemeClr val="tx1"/>
            </a:solidFill>
            <a:latin typeface="Kokila" panose="020B0604020202020204" pitchFamily="34" charset="0"/>
            <a:cs typeface="Kokila" panose="020B0604020202020204" pitchFamily="34" charset="0"/>
          </a:endParaRPr>
        </a:p>
      </dsp:txBody>
      <dsp:txXfrm>
        <a:off x="0" y="3228251"/>
        <a:ext cx="4191743" cy="1550071"/>
      </dsp:txXfrm>
    </dsp:sp>
    <dsp:sp modelId="{0734C79D-2D18-4601-948A-5C6F4197973F}">
      <dsp:nvSpPr>
        <dsp:cNvPr id="0" name=""/>
        <dsp:cNvSpPr/>
      </dsp:nvSpPr>
      <dsp:spPr>
        <a:xfrm>
          <a:off x="0" y="1419834"/>
          <a:ext cx="13972477" cy="1550071"/>
        </a:xfrm>
        <a:prstGeom prst="roundRect">
          <a:avLst>
            <a:gd name="adj" fmla="val 10000"/>
          </a:avLst>
        </a:prstGeom>
        <a:gradFill rotWithShape="1">
          <a:gsLst>
            <a:gs pos="0">
              <a:schemeClr val="accent5">
                <a:lumMod val="110000"/>
                <a:satMod val="105000"/>
                <a:tint val="67000"/>
              </a:schemeClr>
            </a:gs>
            <a:gs pos="50000">
              <a:schemeClr val="accent5">
                <a:lumMod val="105000"/>
                <a:satMod val="103000"/>
                <a:tint val="73000"/>
              </a:schemeClr>
            </a:gs>
            <a:gs pos="100000">
              <a:schemeClr val="accent5">
                <a:lumMod val="105000"/>
                <a:satMod val="109000"/>
                <a:tint val="81000"/>
              </a:schemeClr>
            </a:gs>
          </a:gsLst>
          <a:lin ang="5400000" scaled="0"/>
        </a:gradFill>
        <a:ln w="6350" cap="flat" cmpd="sng" algn="ctr">
          <a:solidFill>
            <a:schemeClr val="accent5"/>
          </a:solidFill>
          <a:prstDash val="solid"/>
          <a:miter lim="800000"/>
        </a:ln>
        <a:effectLst/>
        <a:scene3d>
          <a:camera prst="orthographicFront">
            <a:rot lat="0" lon="0" rev="0"/>
          </a:camera>
          <a:lightRig rig="contrasting" dir="t">
            <a:rot lat="0" lon="0" rev="1200000"/>
          </a:lightRig>
        </a:scene3d>
        <a:sp3d z="-300000"/>
      </dsp:spPr>
      <dsp:style>
        <a:lnRef idx="1">
          <a:schemeClr val="accent5"/>
        </a:lnRef>
        <a:fillRef idx="2">
          <a:schemeClr val="accent5"/>
        </a:fillRef>
        <a:effectRef idx="1">
          <a:schemeClr val="accent5"/>
        </a:effectRef>
        <a:fontRef idx="minor">
          <a:schemeClr val="dk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mr-IN" sz="3300" b="1" kern="1200" dirty="0">
              <a:solidFill>
                <a:schemeClr val="tx1"/>
              </a:solidFill>
              <a:latin typeface="Kokila" panose="020B0604020202020204" pitchFamily="34" charset="0"/>
              <a:cs typeface="Kokila" panose="020B0604020202020204" pitchFamily="34" charset="0"/>
            </a:rPr>
            <a:t>२०३६ पर्यंत दरवर्षी ८० लाख गैर कृषी रोजगार निर्मिती </a:t>
          </a:r>
          <a:endParaRPr lang="en-IN" sz="3300" b="1" kern="1200" dirty="0">
            <a:solidFill>
              <a:schemeClr val="tx1"/>
            </a:solidFill>
            <a:latin typeface="Kokila" panose="020B0604020202020204" pitchFamily="34" charset="0"/>
            <a:cs typeface="Kokila" panose="020B0604020202020204" pitchFamily="34" charset="0"/>
          </a:endParaRPr>
        </a:p>
      </dsp:txBody>
      <dsp:txXfrm>
        <a:off x="0" y="1419834"/>
        <a:ext cx="4191743" cy="1550071"/>
      </dsp:txXfrm>
    </dsp:sp>
    <dsp:sp modelId="{C76C0DC7-7CF9-41E0-A89F-501BCEC06303}">
      <dsp:nvSpPr>
        <dsp:cNvPr id="0" name=""/>
        <dsp:cNvSpPr/>
      </dsp:nvSpPr>
      <dsp:spPr>
        <a:xfrm>
          <a:off x="7973590" y="1549007"/>
          <a:ext cx="1937589" cy="1291726"/>
        </a:xfrm>
        <a:prstGeom prst="roundRect">
          <a:avLst>
            <a:gd name="adj" fmla="val 10000"/>
          </a:avLst>
        </a:prstGeom>
        <a:solidFill>
          <a:schemeClr val="accent2"/>
        </a:solidFill>
        <a:ln w="12700" cap="flat" cmpd="sng" algn="ctr">
          <a:solidFill>
            <a:schemeClr val="accent2">
              <a:shade val="15000"/>
            </a:schemeClr>
          </a:solidFill>
          <a:prstDash val="solid"/>
          <a:miter lim="800000"/>
        </a:ln>
        <a:effectLst/>
        <a:scene3d>
          <a:camera prst="orthographicFront">
            <a:rot lat="0" lon="0" rev="0"/>
          </a:camera>
          <a:lightRig rig="contrasting" dir="t">
            <a:rot lat="0" lon="0" rev="1200000"/>
          </a:lightRig>
        </a:scene3d>
      </dsp:spPr>
      <dsp:style>
        <a:lnRef idx="2">
          <a:schemeClr val="accent2">
            <a:shade val="15000"/>
          </a:schemeClr>
        </a:lnRef>
        <a:fillRef idx="1">
          <a:schemeClr val="accent2"/>
        </a:fillRef>
        <a:effectRef idx="0">
          <a:schemeClr val="accent2"/>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mr-IN" sz="2500" kern="1200" dirty="0">
              <a:latin typeface="Kokila" panose="020B0604020202020204" pitchFamily="34" charset="0"/>
              <a:cs typeface="Kokila" panose="020B0604020202020204" pitchFamily="34" charset="0"/>
            </a:rPr>
            <a:t>लक्ष </a:t>
          </a:r>
          <a:endParaRPr lang="en-IN" sz="2500" kern="1200" dirty="0">
            <a:latin typeface="Kokila" panose="020B0604020202020204" pitchFamily="34" charset="0"/>
            <a:cs typeface="Kokila" panose="020B0604020202020204" pitchFamily="34" charset="0"/>
          </a:endParaRPr>
        </a:p>
      </dsp:txBody>
      <dsp:txXfrm>
        <a:off x="8011423" y="1586840"/>
        <a:ext cx="1861923" cy="1216060"/>
      </dsp:txXfrm>
    </dsp:sp>
    <dsp:sp modelId="{D2E20844-1CD1-4DD3-A794-073BDFC1208B}">
      <dsp:nvSpPr>
        <dsp:cNvPr id="0" name=""/>
        <dsp:cNvSpPr/>
      </dsp:nvSpPr>
      <dsp:spPr>
        <a:xfrm>
          <a:off x="6423518" y="2840733"/>
          <a:ext cx="2518866" cy="516690"/>
        </a:xfrm>
        <a:custGeom>
          <a:avLst/>
          <a:gdLst/>
          <a:ahLst/>
          <a:cxnLst/>
          <a:rect l="0" t="0" r="0" b="0"/>
          <a:pathLst>
            <a:path>
              <a:moveTo>
                <a:pt x="2518866" y="0"/>
              </a:moveTo>
              <a:lnTo>
                <a:pt x="2518866" y="258345"/>
              </a:lnTo>
              <a:lnTo>
                <a:pt x="0" y="258345"/>
              </a:lnTo>
              <a:lnTo>
                <a:pt x="0" y="516690"/>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CCBB7409-DE14-42EC-9394-FD1C08FDA65D}">
      <dsp:nvSpPr>
        <dsp:cNvPr id="0" name=""/>
        <dsp:cNvSpPr/>
      </dsp:nvSpPr>
      <dsp:spPr>
        <a:xfrm>
          <a:off x="5454724" y="3357424"/>
          <a:ext cx="1937589" cy="1291726"/>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rot lat="0" lon="0" rev="0"/>
          </a:camera>
          <a:lightRig rig="contrasting" dir="t">
            <a:rot lat="0" lon="0" rev="1200000"/>
          </a:lightRig>
        </a:scene3d>
      </dsp:spPr>
      <dsp:style>
        <a:lnRef idx="1">
          <a:schemeClr val="accent4"/>
        </a:lnRef>
        <a:fillRef idx="2">
          <a:schemeClr val="accent4"/>
        </a:fillRef>
        <a:effectRef idx="1">
          <a:schemeClr val="accent4"/>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mr-IN" sz="2500" kern="1200" dirty="0">
              <a:latin typeface="Kokila" panose="020B0604020202020204" pitchFamily="34" charset="0"/>
              <a:cs typeface="Kokila" panose="020B0604020202020204" pitchFamily="34" charset="0"/>
            </a:rPr>
            <a:t>सरकार </a:t>
          </a:r>
          <a:endParaRPr lang="en-IN" sz="2500" kern="1200" dirty="0">
            <a:latin typeface="Kokila" panose="020B0604020202020204" pitchFamily="34" charset="0"/>
            <a:cs typeface="Kokila" panose="020B0604020202020204" pitchFamily="34" charset="0"/>
          </a:endParaRPr>
        </a:p>
      </dsp:txBody>
      <dsp:txXfrm>
        <a:off x="5492557" y="3395257"/>
        <a:ext cx="1861923" cy="1216060"/>
      </dsp:txXfrm>
    </dsp:sp>
    <dsp:sp modelId="{A3DCD93E-B0C5-4C3B-B48F-A777CF8764D5}">
      <dsp:nvSpPr>
        <dsp:cNvPr id="0" name=""/>
        <dsp:cNvSpPr/>
      </dsp:nvSpPr>
      <dsp:spPr>
        <a:xfrm>
          <a:off x="5164085" y="4649150"/>
          <a:ext cx="1259433" cy="516690"/>
        </a:xfrm>
        <a:custGeom>
          <a:avLst/>
          <a:gdLst/>
          <a:ahLst/>
          <a:cxnLst/>
          <a:rect l="0" t="0" r="0" b="0"/>
          <a:pathLst>
            <a:path>
              <a:moveTo>
                <a:pt x="1259433" y="0"/>
              </a:moveTo>
              <a:lnTo>
                <a:pt x="1259433" y="258345"/>
              </a:lnTo>
              <a:lnTo>
                <a:pt x="0" y="258345"/>
              </a:lnTo>
              <a:lnTo>
                <a:pt x="0" y="516690"/>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1510130-34F0-4397-BC34-ABF7ECB13CD7}">
      <dsp:nvSpPr>
        <dsp:cNvPr id="0" name=""/>
        <dsp:cNvSpPr/>
      </dsp:nvSpPr>
      <dsp:spPr>
        <a:xfrm>
          <a:off x="4195290" y="5165841"/>
          <a:ext cx="1937589" cy="1291726"/>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IN" sz="2500" kern="1200" dirty="0">
              <a:latin typeface="Kokila" panose="020B0604020202020204" pitchFamily="34" charset="0"/>
              <a:cs typeface="Kokila" panose="020B0604020202020204" pitchFamily="34" charset="0"/>
            </a:rPr>
            <a:t>Scheme A: First Timers</a:t>
          </a:r>
        </a:p>
      </dsp:txBody>
      <dsp:txXfrm>
        <a:off x="4233123" y="5203674"/>
        <a:ext cx="1861923" cy="1216060"/>
      </dsp:txXfrm>
    </dsp:sp>
    <dsp:sp modelId="{00F2047F-9ABF-4AEA-A768-76408BF82836}">
      <dsp:nvSpPr>
        <dsp:cNvPr id="0" name=""/>
        <dsp:cNvSpPr/>
      </dsp:nvSpPr>
      <dsp:spPr>
        <a:xfrm>
          <a:off x="6423518" y="4649150"/>
          <a:ext cx="1259433" cy="516690"/>
        </a:xfrm>
        <a:custGeom>
          <a:avLst/>
          <a:gdLst/>
          <a:ahLst/>
          <a:cxnLst/>
          <a:rect l="0" t="0" r="0" b="0"/>
          <a:pathLst>
            <a:path>
              <a:moveTo>
                <a:pt x="0" y="0"/>
              </a:moveTo>
              <a:lnTo>
                <a:pt x="0" y="258345"/>
              </a:lnTo>
              <a:lnTo>
                <a:pt x="1259433" y="258345"/>
              </a:lnTo>
              <a:lnTo>
                <a:pt x="1259433" y="516690"/>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8115B88-8C46-4610-B473-AFC0BA2C3122}">
      <dsp:nvSpPr>
        <dsp:cNvPr id="0" name=""/>
        <dsp:cNvSpPr/>
      </dsp:nvSpPr>
      <dsp:spPr>
        <a:xfrm>
          <a:off x="6714157" y="5165841"/>
          <a:ext cx="1937589" cy="1291726"/>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Kokila" panose="020B0604020202020204" pitchFamily="34" charset="0"/>
              <a:cs typeface="Kokila" panose="020B0604020202020204" pitchFamily="34" charset="0"/>
            </a:rPr>
            <a:t>Scheme B: Job Creation in manufacturing</a:t>
          </a:r>
          <a:endParaRPr lang="en-IN" sz="2500" kern="1200" dirty="0">
            <a:latin typeface="Kokila" panose="020B0604020202020204" pitchFamily="34" charset="0"/>
            <a:cs typeface="Kokila" panose="020B0604020202020204" pitchFamily="34" charset="0"/>
          </a:endParaRPr>
        </a:p>
      </dsp:txBody>
      <dsp:txXfrm>
        <a:off x="6751990" y="5203674"/>
        <a:ext cx="1861923" cy="1216060"/>
      </dsp:txXfrm>
    </dsp:sp>
    <dsp:sp modelId="{F5563391-64E9-43C4-B824-C77A8BFD4827}">
      <dsp:nvSpPr>
        <dsp:cNvPr id="0" name=""/>
        <dsp:cNvSpPr/>
      </dsp:nvSpPr>
      <dsp:spPr>
        <a:xfrm>
          <a:off x="8942385" y="2840733"/>
          <a:ext cx="2518866" cy="516690"/>
        </a:xfrm>
        <a:custGeom>
          <a:avLst/>
          <a:gdLst/>
          <a:ahLst/>
          <a:cxnLst/>
          <a:rect l="0" t="0" r="0" b="0"/>
          <a:pathLst>
            <a:path>
              <a:moveTo>
                <a:pt x="0" y="0"/>
              </a:moveTo>
              <a:lnTo>
                <a:pt x="0" y="258345"/>
              </a:lnTo>
              <a:lnTo>
                <a:pt x="2518866" y="258345"/>
              </a:lnTo>
              <a:lnTo>
                <a:pt x="2518866" y="516690"/>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E9E64965-924D-41FD-9566-BB918D01F7C4}">
      <dsp:nvSpPr>
        <dsp:cNvPr id="0" name=""/>
        <dsp:cNvSpPr/>
      </dsp:nvSpPr>
      <dsp:spPr>
        <a:xfrm>
          <a:off x="10492456" y="3357424"/>
          <a:ext cx="1937589" cy="1291726"/>
        </a:xfrm>
        <a:prstGeom prst="roundRect">
          <a:avLst>
            <a:gd name="adj" fmla="val 10000"/>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a:scene3d>
          <a:camera prst="orthographicFront">
            <a:rot lat="0" lon="0" rev="0"/>
          </a:camera>
          <a:lightRig rig="contrasting" dir="t">
            <a:rot lat="0" lon="0" rev="1200000"/>
          </a:lightRig>
        </a:scene3d>
      </dsp:spPr>
      <dsp:style>
        <a:lnRef idx="1">
          <a:schemeClr val="accent4"/>
        </a:lnRef>
        <a:fillRef idx="2">
          <a:schemeClr val="accent4"/>
        </a:fillRef>
        <a:effectRef idx="1">
          <a:schemeClr val="accent4"/>
        </a:effectRef>
        <a:fontRef idx="minor">
          <a:schemeClr val="dk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mr-IN" sz="2500" kern="1200" dirty="0">
              <a:latin typeface="Kokila" panose="020B0604020202020204" pitchFamily="34" charset="0"/>
              <a:cs typeface="Kokila" panose="020B0604020202020204" pitchFamily="34" charset="0"/>
            </a:rPr>
            <a:t>खासगी </a:t>
          </a:r>
          <a:endParaRPr lang="en-IN" sz="2500" kern="1200" dirty="0">
            <a:latin typeface="Kokila" panose="020B0604020202020204" pitchFamily="34" charset="0"/>
            <a:cs typeface="Kokila" panose="020B0604020202020204" pitchFamily="34" charset="0"/>
          </a:endParaRPr>
        </a:p>
      </dsp:txBody>
      <dsp:txXfrm>
        <a:off x="10530289" y="3395257"/>
        <a:ext cx="1861923" cy="1216060"/>
      </dsp:txXfrm>
    </dsp:sp>
    <dsp:sp modelId="{26B58799-B4A5-4240-8745-0B8FF960547F}">
      <dsp:nvSpPr>
        <dsp:cNvPr id="0" name=""/>
        <dsp:cNvSpPr/>
      </dsp:nvSpPr>
      <dsp:spPr>
        <a:xfrm>
          <a:off x="10201818" y="4649150"/>
          <a:ext cx="1259433" cy="516690"/>
        </a:xfrm>
        <a:custGeom>
          <a:avLst/>
          <a:gdLst/>
          <a:ahLst/>
          <a:cxnLst/>
          <a:rect l="0" t="0" r="0" b="0"/>
          <a:pathLst>
            <a:path>
              <a:moveTo>
                <a:pt x="1259433" y="0"/>
              </a:moveTo>
              <a:lnTo>
                <a:pt x="1259433" y="258345"/>
              </a:lnTo>
              <a:lnTo>
                <a:pt x="0" y="258345"/>
              </a:lnTo>
              <a:lnTo>
                <a:pt x="0" y="516690"/>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5425893B-C0F6-444A-92B5-A03AA19FD9A5}">
      <dsp:nvSpPr>
        <dsp:cNvPr id="0" name=""/>
        <dsp:cNvSpPr/>
      </dsp:nvSpPr>
      <dsp:spPr>
        <a:xfrm>
          <a:off x="9233023" y="5165841"/>
          <a:ext cx="1937589" cy="1291726"/>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Kokila" panose="020B0604020202020204" pitchFamily="34" charset="0"/>
              <a:cs typeface="Kokila" panose="020B0604020202020204" pitchFamily="34" charset="0"/>
            </a:rPr>
            <a:t>Scheme C: Support to employers</a:t>
          </a:r>
          <a:endParaRPr lang="en-IN" sz="2500" kern="1200" dirty="0">
            <a:latin typeface="Kokila" panose="020B0604020202020204" pitchFamily="34" charset="0"/>
            <a:cs typeface="Kokila" panose="020B0604020202020204" pitchFamily="34" charset="0"/>
          </a:endParaRPr>
        </a:p>
      </dsp:txBody>
      <dsp:txXfrm>
        <a:off x="9270856" y="5203674"/>
        <a:ext cx="1861923" cy="1216060"/>
      </dsp:txXfrm>
    </dsp:sp>
    <dsp:sp modelId="{6089AAE2-AFE5-4B35-A36C-A4FE0414B7E9}">
      <dsp:nvSpPr>
        <dsp:cNvPr id="0" name=""/>
        <dsp:cNvSpPr/>
      </dsp:nvSpPr>
      <dsp:spPr>
        <a:xfrm>
          <a:off x="11461251" y="4649150"/>
          <a:ext cx="1259433" cy="516690"/>
        </a:xfrm>
        <a:custGeom>
          <a:avLst/>
          <a:gdLst/>
          <a:ahLst/>
          <a:cxnLst/>
          <a:rect l="0" t="0" r="0" b="0"/>
          <a:pathLst>
            <a:path>
              <a:moveTo>
                <a:pt x="0" y="0"/>
              </a:moveTo>
              <a:lnTo>
                <a:pt x="0" y="258345"/>
              </a:lnTo>
              <a:lnTo>
                <a:pt x="1259433" y="258345"/>
              </a:lnTo>
              <a:lnTo>
                <a:pt x="1259433" y="516690"/>
              </a:lnTo>
            </a:path>
          </a:pathLst>
        </a:custGeom>
        <a:noFill/>
        <a:ln w="1270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A7BA49C3-1206-430F-B99B-868215AE2D03}">
      <dsp:nvSpPr>
        <dsp:cNvPr id="0" name=""/>
        <dsp:cNvSpPr/>
      </dsp:nvSpPr>
      <dsp:spPr>
        <a:xfrm>
          <a:off x="11751890" y="5165841"/>
          <a:ext cx="1937589" cy="1291726"/>
        </a:xfrm>
        <a:prstGeom prst="roundRect">
          <a:avLst>
            <a:gd name="adj" fmla="val 1000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Kokila" panose="020B0604020202020204" pitchFamily="34" charset="0"/>
              <a:cs typeface="Kokila" panose="020B0604020202020204" pitchFamily="34" charset="0"/>
            </a:rPr>
            <a:t>Skilling </a:t>
          </a:r>
          <a:endParaRPr lang="en-IN" sz="2500" kern="1200" dirty="0">
            <a:latin typeface="Kokila" panose="020B0604020202020204" pitchFamily="34" charset="0"/>
            <a:cs typeface="Kokila" panose="020B0604020202020204" pitchFamily="34" charset="0"/>
          </a:endParaRPr>
        </a:p>
      </dsp:txBody>
      <dsp:txXfrm>
        <a:off x="11789723" y="5203674"/>
        <a:ext cx="1861923" cy="121606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A6916-1EE0-4720-A2A2-C8392BF59186}">
      <dsp:nvSpPr>
        <dsp:cNvPr id="0" name=""/>
        <dsp:cNvSpPr/>
      </dsp:nvSpPr>
      <dsp:spPr>
        <a:xfrm>
          <a:off x="0" y="4178915"/>
          <a:ext cx="13414916" cy="148821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mr-IN" sz="2500" b="1" kern="1200" dirty="0">
              <a:latin typeface="Kokila" panose="020B0604020202020204" pitchFamily="34" charset="0"/>
              <a:cs typeface="Kokila" panose="020B0604020202020204" pitchFamily="34" charset="0"/>
            </a:rPr>
            <a:t>२०२४ चे बदल – </a:t>
          </a:r>
          <a:r>
            <a:rPr lang="en-IN" sz="2500" b="1" kern="1200" dirty="0">
              <a:solidFill>
                <a:schemeClr val="tx1"/>
              </a:solidFill>
              <a:latin typeface="Kokila" panose="020B0604020202020204" pitchFamily="34" charset="0"/>
              <a:cs typeface="Kokila" panose="020B0604020202020204" pitchFamily="34" charset="0"/>
            </a:rPr>
            <a:t>A Coalition Budget </a:t>
          </a:r>
        </a:p>
      </dsp:txBody>
      <dsp:txXfrm>
        <a:off x="0" y="4178915"/>
        <a:ext cx="4024474" cy="1488217"/>
      </dsp:txXfrm>
    </dsp:sp>
    <dsp:sp modelId="{8FF0B3AB-4D66-41E7-85CD-438118E8AB9B}">
      <dsp:nvSpPr>
        <dsp:cNvPr id="0" name=""/>
        <dsp:cNvSpPr/>
      </dsp:nvSpPr>
      <dsp:spPr>
        <a:xfrm>
          <a:off x="0" y="2442661"/>
          <a:ext cx="13414916" cy="148821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mr-IN" sz="2500" b="1" kern="1200" dirty="0">
              <a:latin typeface="Kokila" panose="020B0604020202020204" pitchFamily="34" charset="0"/>
              <a:cs typeface="Kokila" panose="020B0604020202020204" pitchFamily="34" charset="0"/>
            </a:rPr>
            <a:t>सरकार चे प्रयत्न   – </a:t>
          </a:r>
          <a:r>
            <a:rPr lang="en-IN" sz="2500" b="1" kern="1200" dirty="0">
              <a:latin typeface="Kokila" panose="020B0604020202020204" pitchFamily="34" charset="0"/>
              <a:cs typeface="Kokila" panose="020B0604020202020204" pitchFamily="34" charset="0"/>
            </a:rPr>
            <a:t>Centralisation </a:t>
          </a:r>
          <a:r>
            <a:rPr lang="mr-IN" sz="2500" b="1" kern="1200" dirty="0">
              <a:latin typeface="Kokila" panose="020B0604020202020204" pitchFamily="34" charset="0"/>
              <a:cs typeface="Kokila" panose="020B0604020202020204" pitchFamily="34" charset="0"/>
            </a:rPr>
            <a:t>, भांडवली खर्च वाढविणे , कर कमी करणे </a:t>
          </a:r>
          <a:endParaRPr lang="en-IN" sz="2500" b="1" kern="1200" dirty="0">
            <a:latin typeface="Kokila" panose="020B0604020202020204" pitchFamily="34" charset="0"/>
            <a:cs typeface="Kokila" panose="020B0604020202020204" pitchFamily="34" charset="0"/>
          </a:endParaRPr>
        </a:p>
      </dsp:txBody>
      <dsp:txXfrm>
        <a:off x="0" y="2442661"/>
        <a:ext cx="4024474" cy="1488217"/>
      </dsp:txXfrm>
    </dsp:sp>
    <dsp:sp modelId="{C8984E57-5B34-4578-BF1A-A77260C5E80C}">
      <dsp:nvSpPr>
        <dsp:cNvPr id="0" name=""/>
        <dsp:cNvSpPr/>
      </dsp:nvSpPr>
      <dsp:spPr>
        <a:xfrm>
          <a:off x="0" y="706408"/>
          <a:ext cx="13414916" cy="1488217"/>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IN" sz="2500" b="1" kern="1200" dirty="0">
              <a:latin typeface="Kokila" panose="020B0604020202020204" pitchFamily="34" charset="0"/>
              <a:cs typeface="Kokila" panose="020B0604020202020204" pitchFamily="34" charset="0"/>
            </a:rPr>
            <a:t>Majoritarian Govt.</a:t>
          </a:r>
        </a:p>
        <a:p>
          <a:pPr marL="0" lvl="0" indent="0" algn="ctr" defTabSz="1111250">
            <a:lnSpc>
              <a:spcPct val="90000"/>
            </a:lnSpc>
            <a:spcBef>
              <a:spcPct val="0"/>
            </a:spcBef>
            <a:spcAft>
              <a:spcPct val="35000"/>
            </a:spcAft>
            <a:buNone/>
          </a:pPr>
          <a:r>
            <a:rPr lang="en-IN" sz="2500" b="1" kern="1200" dirty="0">
              <a:latin typeface="Kokila" panose="020B0604020202020204" pitchFamily="34" charset="0"/>
              <a:cs typeface="Kokila" panose="020B0604020202020204" pitchFamily="34" charset="0"/>
            </a:rPr>
            <a:t>Centralisation  </a:t>
          </a:r>
          <a:r>
            <a:rPr lang="mr-IN" sz="2500" b="1" kern="1200" dirty="0">
              <a:latin typeface="Kokila" panose="020B0604020202020204" pitchFamily="34" charset="0"/>
              <a:cs typeface="Kokila" panose="020B0604020202020204" pitchFamily="34" charset="0"/>
            </a:rPr>
            <a:t>, केंद्र –राज्य संबंध तणाव </a:t>
          </a:r>
          <a:endParaRPr lang="en-IN" sz="2500" b="1" kern="1200" dirty="0">
            <a:latin typeface="Kokila" panose="020B0604020202020204" pitchFamily="34" charset="0"/>
            <a:cs typeface="Kokila" panose="020B0604020202020204" pitchFamily="34" charset="0"/>
          </a:endParaRPr>
        </a:p>
      </dsp:txBody>
      <dsp:txXfrm>
        <a:off x="0" y="706408"/>
        <a:ext cx="4024474" cy="1488217"/>
      </dsp:txXfrm>
    </dsp:sp>
    <dsp:sp modelId="{05BAD534-166F-4364-8553-D92827213925}">
      <dsp:nvSpPr>
        <dsp:cNvPr id="0" name=""/>
        <dsp:cNvSpPr/>
      </dsp:nvSpPr>
      <dsp:spPr>
        <a:xfrm>
          <a:off x="8864586" y="830426"/>
          <a:ext cx="1860271" cy="124018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mr-IN" sz="2200" b="1" kern="1200" dirty="0">
              <a:latin typeface="Kokila" panose="020B0604020202020204" pitchFamily="34" charset="0"/>
              <a:cs typeface="Kokila" panose="020B0604020202020204" pitchFamily="34" charset="0"/>
            </a:rPr>
            <a:t>समस्या </a:t>
          </a:r>
          <a:endParaRPr lang="en-IN" sz="2200" b="1" kern="1200" dirty="0">
            <a:latin typeface="Kokila" panose="020B0604020202020204" pitchFamily="34" charset="0"/>
            <a:cs typeface="Kokila" panose="020B0604020202020204" pitchFamily="34" charset="0"/>
          </a:endParaRPr>
        </a:p>
      </dsp:txBody>
      <dsp:txXfrm>
        <a:off x="8900910" y="866750"/>
        <a:ext cx="1787623" cy="1167533"/>
      </dsp:txXfrm>
    </dsp:sp>
    <dsp:sp modelId="{1580155A-D533-4E85-8344-813E7DF2AC09}">
      <dsp:nvSpPr>
        <dsp:cNvPr id="0" name=""/>
        <dsp:cNvSpPr/>
      </dsp:nvSpPr>
      <dsp:spPr>
        <a:xfrm>
          <a:off x="7376369" y="2070607"/>
          <a:ext cx="2418353" cy="496072"/>
        </a:xfrm>
        <a:custGeom>
          <a:avLst/>
          <a:gdLst/>
          <a:ahLst/>
          <a:cxnLst/>
          <a:rect l="0" t="0" r="0" b="0"/>
          <a:pathLst>
            <a:path>
              <a:moveTo>
                <a:pt x="2418353" y="0"/>
              </a:moveTo>
              <a:lnTo>
                <a:pt x="2418353" y="248036"/>
              </a:lnTo>
              <a:lnTo>
                <a:pt x="0" y="248036"/>
              </a:lnTo>
              <a:lnTo>
                <a:pt x="0" y="49607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13C6BF-3FB1-4AEB-9FD3-5A185D283706}">
      <dsp:nvSpPr>
        <dsp:cNvPr id="0" name=""/>
        <dsp:cNvSpPr/>
      </dsp:nvSpPr>
      <dsp:spPr>
        <a:xfrm>
          <a:off x="6446233" y="2566679"/>
          <a:ext cx="1860271" cy="12401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b="1" kern="1200" dirty="0">
              <a:latin typeface="Kokila" panose="020B0604020202020204" pitchFamily="34" charset="0"/>
              <a:cs typeface="Kokila" panose="020B0604020202020204" pitchFamily="34" charset="0"/>
            </a:rPr>
            <a:t>GST</a:t>
          </a:r>
        </a:p>
      </dsp:txBody>
      <dsp:txXfrm>
        <a:off x="6482557" y="2603003"/>
        <a:ext cx="1787623" cy="1167533"/>
      </dsp:txXfrm>
    </dsp:sp>
    <dsp:sp modelId="{29D616F1-5E90-4366-B73E-72EA9F77653E}">
      <dsp:nvSpPr>
        <dsp:cNvPr id="0" name=""/>
        <dsp:cNvSpPr/>
      </dsp:nvSpPr>
      <dsp:spPr>
        <a:xfrm>
          <a:off x="4958016" y="3806861"/>
          <a:ext cx="2418353" cy="496072"/>
        </a:xfrm>
        <a:custGeom>
          <a:avLst/>
          <a:gdLst/>
          <a:ahLst/>
          <a:cxnLst/>
          <a:rect l="0" t="0" r="0" b="0"/>
          <a:pathLst>
            <a:path>
              <a:moveTo>
                <a:pt x="2418353" y="0"/>
              </a:moveTo>
              <a:lnTo>
                <a:pt x="2418353" y="248036"/>
              </a:lnTo>
              <a:lnTo>
                <a:pt x="0" y="248036"/>
              </a:lnTo>
              <a:lnTo>
                <a:pt x="0" y="49607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C6A1B6B-3AFD-40F3-BC7F-67CD27C63E71}">
      <dsp:nvSpPr>
        <dsp:cNvPr id="0" name=""/>
        <dsp:cNvSpPr/>
      </dsp:nvSpPr>
      <dsp:spPr>
        <a:xfrm>
          <a:off x="4027880" y="4302933"/>
          <a:ext cx="1860271" cy="124018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b="0" i="0" kern="1200" dirty="0"/>
            <a:t>Purvodaya</a:t>
          </a:r>
          <a:endParaRPr lang="en-IN" sz="2200" b="1" kern="1200" dirty="0">
            <a:latin typeface="Kokila" panose="020B0604020202020204" pitchFamily="34" charset="0"/>
            <a:cs typeface="Kokila" panose="020B0604020202020204" pitchFamily="34" charset="0"/>
          </a:endParaRPr>
        </a:p>
      </dsp:txBody>
      <dsp:txXfrm>
        <a:off x="4064204" y="4339257"/>
        <a:ext cx="1787623" cy="1167533"/>
      </dsp:txXfrm>
    </dsp:sp>
    <dsp:sp modelId="{4C10C8DB-E473-46E9-A4A3-76D7D748E7D8}">
      <dsp:nvSpPr>
        <dsp:cNvPr id="0" name=""/>
        <dsp:cNvSpPr/>
      </dsp:nvSpPr>
      <dsp:spPr>
        <a:xfrm>
          <a:off x="7330649" y="3806861"/>
          <a:ext cx="91440" cy="496072"/>
        </a:xfrm>
        <a:custGeom>
          <a:avLst/>
          <a:gdLst/>
          <a:ahLst/>
          <a:cxnLst/>
          <a:rect l="0" t="0" r="0" b="0"/>
          <a:pathLst>
            <a:path>
              <a:moveTo>
                <a:pt x="45720" y="0"/>
              </a:moveTo>
              <a:lnTo>
                <a:pt x="45720" y="49607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9B381F-14B0-4F60-A04B-1B12EFD1AE52}">
      <dsp:nvSpPr>
        <dsp:cNvPr id="0" name=""/>
        <dsp:cNvSpPr/>
      </dsp:nvSpPr>
      <dsp:spPr>
        <a:xfrm>
          <a:off x="6446233" y="4302933"/>
          <a:ext cx="1860271" cy="124018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mr-IN" sz="2200" b="1" kern="1200" dirty="0">
              <a:latin typeface="Kokila" panose="020B0604020202020204" pitchFamily="34" charset="0"/>
              <a:cs typeface="Kokila" panose="020B0604020202020204" pitchFamily="34" charset="0"/>
            </a:rPr>
            <a:t>बिहार आणि आंध्र प्रदेश ला झुकते माप </a:t>
          </a:r>
          <a:endParaRPr lang="en-IN" sz="2200" b="1" kern="1200" dirty="0">
            <a:latin typeface="Kokila" panose="020B0604020202020204" pitchFamily="34" charset="0"/>
            <a:cs typeface="Kokila" panose="020B0604020202020204" pitchFamily="34" charset="0"/>
          </a:endParaRPr>
        </a:p>
      </dsp:txBody>
      <dsp:txXfrm>
        <a:off x="6482557" y="4339257"/>
        <a:ext cx="1787623" cy="1167533"/>
      </dsp:txXfrm>
    </dsp:sp>
    <dsp:sp modelId="{16E904FD-8A5F-45D8-A5AD-086F1A193639}">
      <dsp:nvSpPr>
        <dsp:cNvPr id="0" name=""/>
        <dsp:cNvSpPr/>
      </dsp:nvSpPr>
      <dsp:spPr>
        <a:xfrm>
          <a:off x="7376369" y="3806861"/>
          <a:ext cx="2418353" cy="496072"/>
        </a:xfrm>
        <a:custGeom>
          <a:avLst/>
          <a:gdLst/>
          <a:ahLst/>
          <a:cxnLst/>
          <a:rect l="0" t="0" r="0" b="0"/>
          <a:pathLst>
            <a:path>
              <a:moveTo>
                <a:pt x="0" y="0"/>
              </a:moveTo>
              <a:lnTo>
                <a:pt x="0" y="248036"/>
              </a:lnTo>
              <a:lnTo>
                <a:pt x="2418353" y="248036"/>
              </a:lnTo>
              <a:lnTo>
                <a:pt x="2418353" y="49607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3650E1-802C-43AE-8DEF-23E486D0651B}">
      <dsp:nvSpPr>
        <dsp:cNvPr id="0" name=""/>
        <dsp:cNvSpPr/>
      </dsp:nvSpPr>
      <dsp:spPr>
        <a:xfrm>
          <a:off x="8864586" y="4302933"/>
          <a:ext cx="1860271" cy="124018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mr-IN" sz="2200" b="1" kern="1200" dirty="0">
              <a:latin typeface="Kokila" panose="020B0604020202020204" pitchFamily="34" charset="0"/>
              <a:cs typeface="Kokila" panose="020B0604020202020204" pitchFamily="34" charset="0"/>
            </a:rPr>
            <a:t>राज्यांचे सहकार्य- व एकमत  </a:t>
          </a:r>
          <a:endParaRPr lang="en-IN" sz="2200" b="1" kern="1200" dirty="0">
            <a:latin typeface="Kokila" panose="020B0604020202020204" pitchFamily="34" charset="0"/>
            <a:cs typeface="Kokila" panose="020B0604020202020204" pitchFamily="34" charset="0"/>
          </a:endParaRPr>
        </a:p>
      </dsp:txBody>
      <dsp:txXfrm>
        <a:off x="8900910" y="4339257"/>
        <a:ext cx="1787623" cy="1167533"/>
      </dsp:txXfrm>
    </dsp:sp>
    <dsp:sp modelId="{3120AE63-1A50-4B30-A020-19C180E483F7}">
      <dsp:nvSpPr>
        <dsp:cNvPr id="0" name=""/>
        <dsp:cNvSpPr/>
      </dsp:nvSpPr>
      <dsp:spPr>
        <a:xfrm>
          <a:off x="9794722" y="2070607"/>
          <a:ext cx="2418353" cy="496072"/>
        </a:xfrm>
        <a:custGeom>
          <a:avLst/>
          <a:gdLst/>
          <a:ahLst/>
          <a:cxnLst/>
          <a:rect l="0" t="0" r="0" b="0"/>
          <a:pathLst>
            <a:path>
              <a:moveTo>
                <a:pt x="0" y="0"/>
              </a:moveTo>
              <a:lnTo>
                <a:pt x="0" y="248036"/>
              </a:lnTo>
              <a:lnTo>
                <a:pt x="2418353" y="248036"/>
              </a:lnTo>
              <a:lnTo>
                <a:pt x="2418353" y="496072"/>
              </a:lnTo>
            </a:path>
          </a:pathLst>
        </a:cu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E35BB69-17CF-4138-921C-52915F9E67D0}">
      <dsp:nvSpPr>
        <dsp:cNvPr id="0" name=""/>
        <dsp:cNvSpPr/>
      </dsp:nvSpPr>
      <dsp:spPr>
        <a:xfrm>
          <a:off x="11282939" y="2566679"/>
          <a:ext cx="1860271" cy="12401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mr-IN" sz="2200" b="1" kern="1200" dirty="0">
              <a:latin typeface="Kokila" panose="020B0604020202020204" pitchFamily="34" charset="0"/>
              <a:cs typeface="Kokila" panose="020B0604020202020204" pitchFamily="34" charset="0"/>
            </a:rPr>
            <a:t> </a:t>
          </a:r>
          <a:r>
            <a:rPr lang="en-IN" sz="2200" b="1" kern="1200" dirty="0">
              <a:latin typeface="Kokila" panose="020B0604020202020204" pitchFamily="34" charset="0"/>
              <a:cs typeface="Kokila" panose="020B0604020202020204" pitchFamily="34" charset="0"/>
            </a:rPr>
            <a:t>Centre-State</a:t>
          </a:r>
        </a:p>
      </dsp:txBody>
      <dsp:txXfrm>
        <a:off x="11319263" y="2603003"/>
        <a:ext cx="1787623" cy="1167533"/>
      </dsp:txXfrm>
    </dsp:sp>
    <dsp:sp modelId="{79D86685-5656-4ABD-8B71-BAF4D961D94B}">
      <dsp:nvSpPr>
        <dsp:cNvPr id="0" name=""/>
        <dsp:cNvSpPr/>
      </dsp:nvSpPr>
      <dsp:spPr>
        <a:xfrm>
          <a:off x="12167355" y="3806861"/>
          <a:ext cx="91440" cy="496072"/>
        </a:xfrm>
        <a:custGeom>
          <a:avLst/>
          <a:gdLst/>
          <a:ahLst/>
          <a:cxnLst/>
          <a:rect l="0" t="0" r="0" b="0"/>
          <a:pathLst>
            <a:path>
              <a:moveTo>
                <a:pt x="45720" y="0"/>
              </a:moveTo>
              <a:lnTo>
                <a:pt x="45720" y="49607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CA30F8-4FCF-40D2-9BF0-71E7419895D9}">
      <dsp:nvSpPr>
        <dsp:cNvPr id="0" name=""/>
        <dsp:cNvSpPr/>
      </dsp:nvSpPr>
      <dsp:spPr>
        <a:xfrm>
          <a:off x="11282939" y="4302933"/>
          <a:ext cx="1860271" cy="124018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dirty="0"/>
            <a:t>plug and play’ industrial parks</a:t>
          </a:r>
          <a:endParaRPr lang="en-IN" sz="2200" b="1" kern="1200" dirty="0">
            <a:latin typeface="Kokila" panose="020B0604020202020204" pitchFamily="34" charset="0"/>
            <a:cs typeface="Kokila" panose="020B0604020202020204" pitchFamily="34" charset="0"/>
          </a:endParaRPr>
        </a:p>
      </dsp:txBody>
      <dsp:txXfrm>
        <a:off x="11319263" y="4339257"/>
        <a:ext cx="1787623" cy="116753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FE404E-24D1-4492-9ED4-A0876C445033}">
      <dsp:nvSpPr>
        <dsp:cNvPr id="0" name=""/>
        <dsp:cNvSpPr/>
      </dsp:nvSpPr>
      <dsp:spPr>
        <a:xfrm>
          <a:off x="44" y="1005532"/>
          <a:ext cx="4757809" cy="55974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35006B-A77F-45B7-900F-AC3093FCA69D}">
      <dsp:nvSpPr>
        <dsp:cNvPr id="0" name=""/>
        <dsp:cNvSpPr/>
      </dsp:nvSpPr>
      <dsp:spPr>
        <a:xfrm>
          <a:off x="44" y="1215749"/>
          <a:ext cx="349525" cy="349525"/>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579DB8-4824-4942-A9C7-096AE5CA23E7}">
      <dsp:nvSpPr>
        <dsp:cNvPr id="0" name=""/>
        <dsp:cNvSpPr/>
      </dsp:nvSpPr>
      <dsp:spPr>
        <a:xfrm>
          <a:off x="44" y="0"/>
          <a:ext cx="4757809" cy="1005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78740" rIns="118110" bIns="78740" numCol="1" spcCol="1270" anchor="ctr" anchorCtr="0">
          <a:noAutofit/>
        </a:bodyPr>
        <a:lstStyle/>
        <a:p>
          <a:pPr marL="0" lvl="0" indent="0" algn="l" defTabSz="2755900">
            <a:lnSpc>
              <a:spcPct val="90000"/>
            </a:lnSpc>
            <a:spcBef>
              <a:spcPct val="0"/>
            </a:spcBef>
            <a:spcAft>
              <a:spcPct val="35000"/>
            </a:spcAft>
            <a:buNone/>
          </a:pPr>
          <a:r>
            <a:rPr lang="en-IN" sz="6200" kern="1200" dirty="0">
              <a:solidFill>
                <a:srgbClr val="FFFF00"/>
              </a:solidFill>
              <a:latin typeface="Kokila" panose="020B0604020202020204" pitchFamily="34" charset="0"/>
              <a:cs typeface="Kokila" panose="020B0604020202020204" pitchFamily="34" charset="0"/>
            </a:rPr>
            <a:t>Positive </a:t>
          </a:r>
          <a:r>
            <a:rPr lang="mr-IN" sz="6200" kern="1200" dirty="0">
              <a:solidFill>
                <a:srgbClr val="FFFF00"/>
              </a:solidFill>
              <a:latin typeface="Kokila" panose="020B0604020202020204" pitchFamily="34" charset="0"/>
              <a:cs typeface="Kokila" panose="020B0604020202020204" pitchFamily="34" charset="0"/>
            </a:rPr>
            <a:t> </a:t>
          </a:r>
          <a:endParaRPr lang="en-IN" sz="6200" kern="1200" dirty="0">
            <a:solidFill>
              <a:srgbClr val="FFFF00"/>
            </a:solidFill>
            <a:latin typeface="Kokila" panose="020B0604020202020204" pitchFamily="34" charset="0"/>
            <a:cs typeface="Kokila" panose="020B0604020202020204" pitchFamily="34" charset="0"/>
          </a:endParaRPr>
        </a:p>
      </dsp:txBody>
      <dsp:txXfrm>
        <a:off x="44" y="0"/>
        <a:ext cx="4757809" cy="1005532"/>
      </dsp:txXfrm>
    </dsp:sp>
    <dsp:sp modelId="{6AE7CDEC-10A1-4E6F-8E99-683FFFDDA1B9}">
      <dsp:nvSpPr>
        <dsp:cNvPr id="0" name=""/>
        <dsp:cNvSpPr/>
      </dsp:nvSpPr>
      <dsp:spPr>
        <a:xfrm>
          <a:off x="44" y="2030483"/>
          <a:ext cx="349517" cy="349517"/>
        </a:xfrm>
        <a:prstGeom prst="re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C67A24-47D5-4EAE-A962-0612F9ADD5A9}">
      <dsp:nvSpPr>
        <dsp:cNvPr id="0" name=""/>
        <dsp:cNvSpPr/>
      </dsp:nvSpPr>
      <dsp:spPr>
        <a:xfrm>
          <a:off x="333091" y="1797879"/>
          <a:ext cx="4424763" cy="81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l" defTabSz="1111250">
            <a:lnSpc>
              <a:spcPct val="90000"/>
            </a:lnSpc>
            <a:spcBef>
              <a:spcPct val="0"/>
            </a:spcBef>
            <a:spcAft>
              <a:spcPct val="35000"/>
            </a:spcAft>
            <a:buNone/>
          </a:pPr>
          <a:r>
            <a:rPr lang="mr-IN" sz="2500" kern="1200" dirty="0">
              <a:solidFill>
                <a:srgbClr val="FFFF00"/>
              </a:solidFill>
              <a:latin typeface="Kokila" panose="020B0604020202020204" pitchFamily="34" charset="0"/>
              <a:cs typeface="Kokila" panose="020B0604020202020204" pitchFamily="34" charset="0"/>
            </a:rPr>
            <a:t>प्रोपर्टी दरांतील अनिश्चितता कमी होईल  </a:t>
          </a:r>
          <a:endParaRPr lang="en-IN" sz="2500" kern="1200" dirty="0">
            <a:solidFill>
              <a:srgbClr val="FFFF00"/>
            </a:solidFill>
            <a:latin typeface="Kokila" panose="020B0604020202020204" pitchFamily="34" charset="0"/>
            <a:cs typeface="Kokila" panose="020B0604020202020204" pitchFamily="34" charset="0"/>
          </a:endParaRPr>
        </a:p>
      </dsp:txBody>
      <dsp:txXfrm>
        <a:off x="333091" y="1797879"/>
        <a:ext cx="4424763" cy="814725"/>
      </dsp:txXfrm>
    </dsp:sp>
    <dsp:sp modelId="{4607B91E-E1B9-44BC-AFA7-829AB0F5D0E5}">
      <dsp:nvSpPr>
        <dsp:cNvPr id="0" name=""/>
        <dsp:cNvSpPr/>
      </dsp:nvSpPr>
      <dsp:spPr>
        <a:xfrm>
          <a:off x="44" y="2845208"/>
          <a:ext cx="349517" cy="349517"/>
        </a:xfrm>
        <a:prstGeom prst="rect">
          <a:avLst/>
        </a:prstGeom>
        <a:solidFill>
          <a:schemeClr val="lt1">
            <a:hueOff val="0"/>
            <a:satOff val="0"/>
            <a:lumOff val="0"/>
            <a:alphaOff val="0"/>
          </a:schemeClr>
        </a:solidFill>
        <a:ln w="12700" cap="flat" cmpd="sng" algn="ctr">
          <a:solidFill>
            <a:schemeClr val="accent3">
              <a:hueOff val="451767"/>
              <a:satOff val="16667"/>
              <a:lumOff val="-2451"/>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AF723D-48B4-4100-A8C0-FB915972C568}">
      <dsp:nvSpPr>
        <dsp:cNvPr id="0" name=""/>
        <dsp:cNvSpPr/>
      </dsp:nvSpPr>
      <dsp:spPr>
        <a:xfrm>
          <a:off x="333091" y="2612604"/>
          <a:ext cx="4424763" cy="81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l" defTabSz="1111250">
            <a:lnSpc>
              <a:spcPct val="90000"/>
            </a:lnSpc>
            <a:spcBef>
              <a:spcPct val="0"/>
            </a:spcBef>
            <a:spcAft>
              <a:spcPct val="35000"/>
            </a:spcAft>
            <a:buNone/>
          </a:pPr>
          <a:r>
            <a:rPr lang="mr-IN" sz="2500" kern="1200" dirty="0">
              <a:solidFill>
                <a:srgbClr val="FFFF00"/>
              </a:solidFill>
              <a:latin typeface="Kokila" panose="020B0604020202020204" pitchFamily="34" charset="0"/>
              <a:cs typeface="Kokila" panose="020B0604020202020204" pitchFamily="34" charset="0"/>
            </a:rPr>
            <a:t>सामन्यांना घरे परवडतील </a:t>
          </a:r>
          <a:endParaRPr lang="en-IN" sz="2500" kern="1200" dirty="0">
            <a:solidFill>
              <a:srgbClr val="FFFF00"/>
            </a:solidFill>
            <a:latin typeface="Kokila" panose="020B0604020202020204" pitchFamily="34" charset="0"/>
            <a:cs typeface="Kokila" panose="020B0604020202020204" pitchFamily="34" charset="0"/>
          </a:endParaRPr>
        </a:p>
      </dsp:txBody>
      <dsp:txXfrm>
        <a:off x="333091" y="2612604"/>
        <a:ext cx="4424763" cy="814725"/>
      </dsp:txXfrm>
    </dsp:sp>
    <dsp:sp modelId="{D6374B8E-D6AE-481D-B502-7E13C4080F09}">
      <dsp:nvSpPr>
        <dsp:cNvPr id="0" name=""/>
        <dsp:cNvSpPr/>
      </dsp:nvSpPr>
      <dsp:spPr>
        <a:xfrm>
          <a:off x="44" y="3659934"/>
          <a:ext cx="349517" cy="349517"/>
        </a:xfrm>
        <a:prstGeom prst="rect">
          <a:avLst/>
        </a:prstGeom>
        <a:solidFill>
          <a:schemeClr val="lt1">
            <a:hueOff val="0"/>
            <a:satOff val="0"/>
            <a:lumOff val="0"/>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2DEC7F-2B9A-4DFA-A6BC-0BFC4E4F5E8D}">
      <dsp:nvSpPr>
        <dsp:cNvPr id="0" name=""/>
        <dsp:cNvSpPr/>
      </dsp:nvSpPr>
      <dsp:spPr>
        <a:xfrm>
          <a:off x="333091" y="3427330"/>
          <a:ext cx="4424763" cy="81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l" defTabSz="1111250">
            <a:lnSpc>
              <a:spcPct val="90000"/>
            </a:lnSpc>
            <a:spcBef>
              <a:spcPct val="0"/>
            </a:spcBef>
            <a:spcAft>
              <a:spcPct val="35000"/>
            </a:spcAft>
            <a:buNone/>
          </a:pPr>
          <a:r>
            <a:rPr lang="mr-IN" sz="2500" kern="1200" dirty="0">
              <a:solidFill>
                <a:srgbClr val="FFFF00"/>
              </a:solidFill>
              <a:latin typeface="Kokila" panose="020B0604020202020204" pitchFamily="34" charset="0"/>
              <a:cs typeface="Kokila" panose="020B0604020202020204" pitchFamily="34" charset="0"/>
            </a:rPr>
            <a:t>कर माफी १ लाखावरून १.२५ लाख केली </a:t>
          </a:r>
          <a:endParaRPr lang="en-IN" sz="2500" kern="1200" dirty="0">
            <a:solidFill>
              <a:srgbClr val="FFFF00"/>
            </a:solidFill>
            <a:latin typeface="Kokila" panose="020B0604020202020204" pitchFamily="34" charset="0"/>
            <a:cs typeface="Kokila" panose="020B0604020202020204" pitchFamily="34" charset="0"/>
          </a:endParaRPr>
        </a:p>
      </dsp:txBody>
      <dsp:txXfrm>
        <a:off x="333091" y="3427330"/>
        <a:ext cx="4424763" cy="814725"/>
      </dsp:txXfrm>
    </dsp:sp>
    <dsp:sp modelId="{6E9B9FCA-41E1-4090-85B8-E3B845D82DE8}">
      <dsp:nvSpPr>
        <dsp:cNvPr id="0" name=""/>
        <dsp:cNvSpPr/>
      </dsp:nvSpPr>
      <dsp:spPr>
        <a:xfrm>
          <a:off x="4995745" y="1005532"/>
          <a:ext cx="4757809" cy="559742"/>
        </a:xfrm>
        <a:prstGeom prst="rect">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BCC405-B121-4DB3-A6C3-49019A826EC8}">
      <dsp:nvSpPr>
        <dsp:cNvPr id="0" name=""/>
        <dsp:cNvSpPr/>
      </dsp:nvSpPr>
      <dsp:spPr>
        <a:xfrm>
          <a:off x="4995745" y="1215749"/>
          <a:ext cx="349525" cy="349525"/>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F6605D-C035-484F-B271-D638CD9F30C6}">
      <dsp:nvSpPr>
        <dsp:cNvPr id="0" name=""/>
        <dsp:cNvSpPr/>
      </dsp:nvSpPr>
      <dsp:spPr>
        <a:xfrm>
          <a:off x="4995745" y="0"/>
          <a:ext cx="4757809" cy="1005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78740" rIns="118110" bIns="78740" numCol="1" spcCol="1270" anchor="ctr" anchorCtr="0">
          <a:noAutofit/>
        </a:bodyPr>
        <a:lstStyle/>
        <a:p>
          <a:pPr marL="0" lvl="0" indent="0" algn="l" defTabSz="2755900">
            <a:lnSpc>
              <a:spcPct val="90000"/>
            </a:lnSpc>
            <a:spcBef>
              <a:spcPct val="0"/>
            </a:spcBef>
            <a:spcAft>
              <a:spcPct val="35000"/>
            </a:spcAft>
            <a:buNone/>
          </a:pPr>
          <a:r>
            <a:rPr lang="en-IN" sz="6200" kern="1200" dirty="0">
              <a:solidFill>
                <a:srgbClr val="FFFF00"/>
              </a:solidFill>
              <a:latin typeface="Kokila" panose="020B0604020202020204" pitchFamily="34" charset="0"/>
              <a:cs typeface="Kokila" panose="020B0604020202020204" pitchFamily="34" charset="0"/>
            </a:rPr>
            <a:t>Negative </a:t>
          </a:r>
          <a:r>
            <a:rPr lang="mr-IN" sz="6200" kern="1200" dirty="0">
              <a:solidFill>
                <a:srgbClr val="FFFF00"/>
              </a:solidFill>
              <a:latin typeface="Kokila" panose="020B0604020202020204" pitchFamily="34" charset="0"/>
              <a:cs typeface="Kokila" panose="020B0604020202020204" pitchFamily="34" charset="0"/>
            </a:rPr>
            <a:t> </a:t>
          </a:r>
          <a:endParaRPr lang="en-IN" sz="6200" kern="1200" dirty="0">
            <a:solidFill>
              <a:srgbClr val="FFFF00"/>
            </a:solidFill>
            <a:latin typeface="Kokila" panose="020B0604020202020204" pitchFamily="34" charset="0"/>
            <a:cs typeface="Kokila" panose="020B0604020202020204" pitchFamily="34" charset="0"/>
          </a:endParaRPr>
        </a:p>
      </dsp:txBody>
      <dsp:txXfrm>
        <a:off x="4995745" y="0"/>
        <a:ext cx="4757809" cy="1005532"/>
      </dsp:txXfrm>
    </dsp:sp>
    <dsp:sp modelId="{6A727C42-4B19-4C73-B7F1-2FC46E43BFEF}">
      <dsp:nvSpPr>
        <dsp:cNvPr id="0" name=""/>
        <dsp:cNvSpPr/>
      </dsp:nvSpPr>
      <dsp:spPr>
        <a:xfrm>
          <a:off x="4995745" y="2030483"/>
          <a:ext cx="349517" cy="349517"/>
        </a:xfrm>
        <a:prstGeom prst="rect">
          <a:avLst/>
        </a:prstGeom>
        <a:solidFill>
          <a:schemeClr val="lt1">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AB49D7-47C7-42B1-9BA0-F37564E63D38}">
      <dsp:nvSpPr>
        <dsp:cNvPr id="0" name=""/>
        <dsp:cNvSpPr/>
      </dsp:nvSpPr>
      <dsp:spPr>
        <a:xfrm>
          <a:off x="5328791" y="1797879"/>
          <a:ext cx="4424763" cy="81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l" defTabSz="1111250">
            <a:lnSpc>
              <a:spcPct val="90000"/>
            </a:lnSpc>
            <a:spcBef>
              <a:spcPct val="0"/>
            </a:spcBef>
            <a:spcAft>
              <a:spcPct val="35000"/>
            </a:spcAft>
            <a:buNone/>
          </a:pPr>
          <a:r>
            <a:rPr lang="en-IN" sz="2500" kern="1200" dirty="0">
              <a:solidFill>
                <a:srgbClr val="FFFF00"/>
              </a:solidFill>
              <a:latin typeface="Kokila" panose="020B0604020202020204" pitchFamily="34" charset="0"/>
              <a:cs typeface="Kokila" panose="020B0604020202020204" pitchFamily="34" charset="0"/>
            </a:rPr>
            <a:t>Indexation </a:t>
          </a:r>
          <a:r>
            <a:rPr lang="mr-IN" sz="2500" kern="1200" dirty="0">
              <a:solidFill>
                <a:srgbClr val="FFFF00"/>
              </a:solidFill>
              <a:latin typeface="Kokila" panose="020B0604020202020204" pitchFamily="34" charset="0"/>
              <a:cs typeface="Kokila" panose="020B0604020202020204" pitchFamily="34" charset="0"/>
            </a:rPr>
            <a:t>चा लाभ काढून घेण्यात आला आहे</a:t>
          </a:r>
          <a:endParaRPr lang="en-IN" sz="2500" kern="1200" dirty="0">
            <a:solidFill>
              <a:srgbClr val="FFFF00"/>
            </a:solidFill>
            <a:latin typeface="Kokila" panose="020B0604020202020204" pitchFamily="34" charset="0"/>
            <a:cs typeface="Kokila" panose="020B0604020202020204" pitchFamily="34" charset="0"/>
          </a:endParaRPr>
        </a:p>
      </dsp:txBody>
      <dsp:txXfrm>
        <a:off x="5328791" y="1797879"/>
        <a:ext cx="4424763" cy="814725"/>
      </dsp:txXfrm>
    </dsp:sp>
    <dsp:sp modelId="{C3C3F03C-C862-4137-B132-FFA9A6A94372}">
      <dsp:nvSpPr>
        <dsp:cNvPr id="0" name=""/>
        <dsp:cNvSpPr/>
      </dsp:nvSpPr>
      <dsp:spPr>
        <a:xfrm>
          <a:off x="4995745" y="2845208"/>
          <a:ext cx="349517" cy="349517"/>
        </a:xfrm>
        <a:prstGeom prst="rect">
          <a:avLst/>
        </a:prstGeom>
        <a:solidFill>
          <a:schemeClr val="lt1">
            <a:hueOff val="0"/>
            <a:satOff val="0"/>
            <a:lumOff val="0"/>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A23C69-3C34-433B-9FCC-F72B0C37B885}">
      <dsp:nvSpPr>
        <dsp:cNvPr id="0" name=""/>
        <dsp:cNvSpPr/>
      </dsp:nvSpPr>
      <dsp:spPr>
        <a:xfrm>
          <a:off x="5328791" y="2612604"/>
          <a:ext cx="4424763" cy="81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l" defTabSz="1111250">
            <a:lnSpc>
              <a:spcPct val="90000"/>
            </a:lnSpc>
            <a:spcBef>
              <a:spcPct val="0"/>
            </a:spcBef>
            <a:spcAft>
              <a:spcPct val="35000"/>
            </a:spcAft>
            <a:buNone/>
          </a:pPr>
          <a:r>
            <a:rPr lang="mr-IN" sz="2500" kern="1200" dirty="0">
              <a:solidFill>
                <a:srgbClr val="FFFF00"/>
              </a:solidFill>
              <a:latin typeface="Kokila" panose="020B0604020202020204" pitchFamily="34" charset="0"/>
              <a:cs typeface="Kokila" panose="020B0604020202020204" pitchFamily="34" charset="0"/>
            </a:rPr>
            <a:t>रोखीत व्यवहार करण्याची प्रवृत्ती वाढेल   </a:t>
          </a:r>
          <a:endParaRPr lang="en-IN" sz="2500" kern="1200" dirty="0">
            <a:solidFill>
              <a:srgbClr val="FFFF00"/>
            </a:solidFill>
            <a:latin typeface="Kokila" panose="020B0604020202020204" pitchFamily="34" charset="0"/>
            <a:cs typeface="Kokila" panose="020B0604020202020204" pitchFamily="34" charset="0"/>
          </a:endParaRPr>
        </a:p>
      </dsp:txBody>
      <dsp:txXfrm>
        <a:off x="5328791" y="2612604"/>
        <a:ext cx="4424763" cy="814725"/>
      </dsp:txXfrm>
    </dsp:sp>
    <dsp:sp modelId="{B2920169-1FF6-42F1-AB3A-14D3B7D2CE47}">
      <dsp:nvSpPr>
        <dsp:cNvPr id="0" name=""/>
        <dsp:cNvSpPr/>
      </dsp:nvSpPr>
      <dsp:spPr>
        <a:xfrm>
          <a:off x="4995745" y="3659934"/>
          <a:ext cx="349517" cy="349517"/>
        </a:xfrm>
        <a:prstGeom prst="rect">
          <a:avLst/>
        </a:prstGeom>
        <a:solidFill>
          <a:schemeClr val="lt1">
            <a:hueOff val="0"/>
            <a:satOff val="0"/>
            <a:lumOff val="0"/>
            <a:alphaOff val="0"/>
          </a:schemeClr>
        </a:solidFill>
        <a:ln w="12700" cap="flat" cmpd="sng" algn="ctr">
          <a:solidFill>
            <a:schemeClr val="accent3">
              <a:hueOff val="2258833"/>
              <a:satOff val="83333"/>
              <a:lumOff val="-12255"/>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78C342-D9BC-4CF9-A4D7-61D9AF70E2DA}">
      <dsp:nvSpPr>
        <dsp:cNvPr id="0" name=""/>
        <dsp:cNvSpPr/>
      </dsp:nvSpPr>
      <dsp:spPr>
        <a:xfrm>
          <a:off x="5328791" y="3427330"/>
          <a:ext cx="4424763" cy="81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l" defTabSz="1111250">
            <a:lnSpc>
              <a:spcPct val="90000"/>
            </a:lnSpc>
            <a:spcBef>
              <a:spcPct val="0"/>
            </a:spcBef>
            <a:spcAft>
              <a:spcPct val="35000"/>
            </a:spcAft>
            <a:buNone/>
          </a:pPr>
          <a:r>
            <a:rPr lang="mr-IN" sz="2500" kern="1200" dirty="0">
              <a:solidFill>
                <a:srgbClr val="FFFF00"/>
              </a:solidFill>
              <a:latin typeface="Kokila" panose="020B0604020202020204" pitchFamily="34" charset="0"/>
              <a:cs typeface="Kokila" panose="020B0604020202020204" pitchFamily="34" charset="0"/>
            </a:rPr>
            <a:t>काळ्या पैशाचा अधिक वापर </a:t>
          </a:r>
          <a:endParaRPr lang="en-IN" sz="2500" kern="1200" dirty="0">
            <a:solidFill>
              <a:srgbClr val="FFFF00"/>
            </a:solidFill>
            <a:latin typeface="Kokila" panose="020B0604020202020204" pitchFamily="34" charset="0"/>
            <a:cs typeface="Kokila" panose="020B0604020202020204" pitchFamily="34" charset="0"/>
          </a:endParaRPr>
        </a:p>
      </dsp:txBody>
      <dsp:txXfrm>
        <a:off x="5328791" y="3427330"/>
        <a:ext cx="4424763" cy="814725"/>
      </dsp:txXfrm>
    </dsp:sp>
    <dsp:sp modelId="{9D59163E-9788-4C2D-AEE5-374604A1316F}">
      <dsp:nvSpPr>
        <dsp:cNvPr id="0" name=""/>
        <dsp:cNvSpPr/>
      </dsp:nvSpPr>
      <dsp:spPr>
        <a:xfrm>
          <a:off x="4995745" y="4474660"/>
          <a:ext cx="349517" cy="349517"/>
        </a:xfrm>
        <a:prstGeom prst="rect">
          <a:avLst/>
        </a:prstGeom>
        <a:solidFill>
          <a:schemeClr val="lt1">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B16B5D-3E7F-4995-84B5-F55C25BF6959}">
      <dsp:nvSpPr>
        <dsp:cNvPr id="0" name=""/>
        <dsp:cNvSpPr/>
      </dsp:nvSpPr>
      <dsp:spPr>
        <a:xfrm>
          <a:off x="5328791" y="4242056"/>
          <a:ext cx="4424763" cy="81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l" defTabSz="1111250">
            <a:lnSpc>
              <a:spcPct val="90000"/>
            </a:lnSpc>
            <a:spcBef>
              <a:spcPct val="0"/>
            </a:spcBef>
            <a:spcAft>
              <a:spcPct val="35000"/>
            </a:spcAft>
            <a:buNone/>
          </a:pPr>
          <a:r>
            <a:rPr lang="mr-IN" sz="2500" kern="1200" dirty="0">
              <a:solidFill>
                <a:srgbClr val="FFFF00"/>
              </a:solidFill>
              <a:latin typeface="Kokila" panose="020B0604020202020204" pitchFamily="34" charset="0"/>
              <a:cs typeface="Kokila" panose="020B0604020202020204" pitchFamily="34" charset="0"/>
            </a:rPr>
            <a:t>गुंतवणूक कमी आकर्षक होतील </a:t>
          </a:r>
          <a:endParaRPr lang="en-IN" sz="2500" kern="1200" dirty="0">
            <a:solidFill>
              <a:srgbClr val="FFFF00"/>
            </a:solidFill>
            <a:latin typeface="Kokila" panose="020B0604020202020204" pitchFamily="34" charset="0"/>
            <a:cs typeface="Kokila" panose="020B0604020202020204" pitchFamily="34" charset="0"/>
          </a:endParaRPr>
        </a:p>
      </dsp:txBody>
      <dsp:txXfrm>
        <a:off x="5328791" y="4242056"/>
        <a:ext cx="4424763" cy="8147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6058C-824A-4867-AD68-997CEE523202}">
      <dsp:nvSpPr>
        <dsp:cNvPr id="0" name=""/>
        <dsp:cNvSpPr/>
      </dsp:nvSpPr>
      <dsp:spPr>
        <a:xfrm>
          <a:off x="2412707" y="1656980"/>
          <a:ext cx="2106094" cy="1821856"/>
        </a:xfrm>
        <a:prstGeom prst="hexagon">
          <a:avLst>
            <a:gd name="adj" fmla="val 28570"/>
            <a:gd name="vf" fmla="val 115470"/>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mr-IN" sz="2300" b="1" kern="1200" dirty="0">
              <a:latin typeface="Kokila" panose="020B0604020202020204" pitchFamily="34" charset="0"/>
              <a:cs typeface="Kokila" panose="020B0604020202020204" pitchFamily="34" charset="0"/>
            </a:rPr>
            <a:t>अर्थशास्त्र </a:t>
          </a:r>
          <a:r>
            <a:rPr lang="en-US" sz="2300" b="1" kern="1200" dirty="0">
              <a:latin typeface="Kokila" panose="020B0604020202020204" pitchFamily="34" charset="0"/>
              <a:cs typeface="Kokila" panose="020B0604020202020204" pitchFamily="34" charset="0"/>
            </a:rPr>
            <a:t> </a:t>
          </a:r>
          <a:endParaRPr lang="en-IN" sz="2300" b="1" kern="1200" dirty="0">
            <a:latin typeface="Kokila" panose="020B0604020202020204" pitchFamily="34" charset="0"/>
            <a:cs typeface="Kokila" panose="020B0604020202020204" pitchFamily="34" charset="0"/>
          </a:endParaRPr>
        </a:p>
      </dsp:txBody>
      <dsp:txXfrm>
        <a:off x="2761716" y="1958887"/>
        <a:ext cx="1408076" cy="1218042"/>
      </dsp:txXfrm>
    </dsp:sp>
    <dsp:sp modelId="{13697C6B-7C1A-4D8F-840A-75F0483B628D}">
      <dsp:nvSpPr>
        <dsp:cNvPr id="0" name=""/>
        <dsp:cNvSpPr/>
      </dsp:nvSpPr>
      <dsp:spPr>
        <a:xfrm>
          <a:off x="3731527" y="785345"/>
          <a:ext cx="794623" cy="684673"/>
        </a:xfrm>
        <a:prstGeom prst="hexagon">
          <a:avLst>
            <a:gd name="adj" fmla="val 28900"/>
            <a:gd name="vf" fmla="val 11547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A3D13E7C-95C2-4FE0-96FF-C2D7178F2C8F}">
      <dsp:nvSpPr>
        <dsp:cNvPr id="0" name=""/>
        <dsp:cNvSpPr/>
      </dsp:nvSpPr>
      <dsp:spPr>
        <a:xfrm>
          <a:off x="2606709" y="0"/>
          <a:ext cx="1725929" cy="1493131"/>
        </a:xfrm>
        <a:prstGeom prst="hexagon">
          <a:avLst>
            <a:gd name="adj" fmla="val 28570"/>
            <a:gd name="vf" fmla="val 1154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mr-IN" sz="2300" b="1" kern="1200" dirty="0">
              <a:latin typeface="Kokila" panose="020B0604020202020204" pitchFamily="34" charset="0"/>
              <a:cs typeface="Kokila" panose="020B0604020202020204" pitchFamily="34" charset="0"/>
            </a:rPr>
            <a:t>आकडे  </a:t>
          </a:r>
          <a:endParaRPr lang="en-IN" sz="2300" b="1" kern="1200" dirty="0">
            <a:latin typeface="Kokila" panose="020B0604020202020204" pitchFamily="34" charset="0"/>
            <a:cs typeface="Kokila" panose="020B0604020202020204" pitchFamily="34" charset="0"/>
          </a:endParaRPr>
        </a:p>
      </dsp:txBody>
      <dsp:txXfrm>
        <a:off x="2892732" y="247444"/>
        <a:ext cx="1153883" cy="998243"/>
      </dsp:txXfrm>
    </dsp:sp>
    <dsp:sp modelId="{BE63CE0E-62F2-454A-B9C1-6F7D10D84A78}">
      <dsp:nvSpPr>
        <dsp:cNvPr id="0" name=""/>
        <dsp:cNvSpPr/>
      </dsp:nvSpPr>
      <dsp:spPr>
        <a:xfrm>
          <a:off x="4658914" y="2065319"/>
          <a:ext cx="794623" cy="684673"/>
        </a:xfrm>
        <a:prstGeom prst="hexagon">
          <a:avLst>
            <a:gd name="adj" fmla="val 28900"/>
            <a:gd name="vf" fmla="val 11547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8E4561BB-6C4C-482F-97CF-9661992FF12C}">
      <dsp:nvSpPr>
        <dsp:cNvPr id="0" name=""/>
        <dsp:cNvSpPr/>
      </dsp:nvSpPr>
      <dsp:spPr>
        <a:xfrm>
          <a:off x="4189587" y="918376"/>
          <a:ext cx="1725929" cy="1493131"/>
        </a:xfrm>
        <a:prstGeom prst="hexagon">
          <a:avLst>
            <a:gd name="adj" fmla="val 28570"/>
            <a:gd name="vf" fmla="val 11547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mr-IN" sz="2300" b="1" kern="1200" dirty="0">
              <a:latin typeface="Kokila" panose="020B0604020202020204" pitchFamily="34" charset="0"/>
              <a:cs typeface="Kokila" panose="020B0604020202020204" pitchFamily="34" charset="0"/>
            </a:rPr>
            <a:t>वित्तीय तूट </a:t>
          </a:r>
          <a:endParaRPr lang="en-IN" sz="2300" b="1" kern="1200" dirty="0">
            <a:latin typeface="Kokila" panose="020B0604020202020204" pitchFamily="34" charset="0"/>
            <a:cs typeface="Kokila" panose="020B0604020202020204" pitchFamily="34" charset="0"/>
          </a:endParaRPr>
        </a:p>
      </dsp:txBody>
      <dsp:txXfrm>
        <a:off x="4475610" y="1165820"/>
        <a:ext cx="1153883" cy="998243"/>
      </dsp:txXfrm>
    </dsp:sp>
    <dsp:sp modelId="{E121C39A-C802-4509-AE58-A3B4CDB66B3F}">
      <dsp:nvSpPr>
        <dsp:cNvPr id="0" name=""/>
        <dsp:cNvSpPr/>
      </dsp:nvSpPr>
      <dsp:spPr>
        <a:xfrm>
          <a:off x="4014691" y="3510169"/>
          <a:ext cx="794623" cy="684673"/>
        </a:xfrm>
        <a:prstGeom prst="hexagon">
          <a:avLst>
            <a:gd name="adj" fmla="val 28900"/>
            <a:gd name="vf" fmla="val 11547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43C3328-BD60-4D30-A573-52460E172A35}">
      <dsp:nvSpPr>
        <dsp:cNvPr id="0" name=""/>
        <dsp:cNvSpPr/>
      </dsp:nvSpPr>
      <dsp:spPr>
        <a:xfrm>
          <a:off x="4189587" y="2723796"/>
          <a:ext cx="1725929" cy="1493131"/>
        </a:xfrm>
        <a:prstGeom prst="hexagon">
          <a:avLst>
            <a:gd name="adj" fmla="val 28570"/>
            <a:gd name="vf" fmla="val 11547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mr-IN" sz="2300" b="1" kern="1200" dirty="0">
              <a:latin typeface="Kokila" panose="020B0604020202020204" pitchFamily="34" charset="0"/>
              <a:cs typeface="Kokila" panose="020B0604020202020204" pitchFamily="34" charset="0"/>
            </a:rPr>
            <a:t>नवे उपक्रम व योजना </a:t>
          </a:r>
          <a:endParaRPr lang="en-IN" sz="2300" b="1" kern="1200" dirty="0">
            <a:latin typeface="Kokila" panose="020B0604020202020204" pitchFamily="34" charset="0"/>
            <a:cs typeface="Kokila" panose="020B0604020202020204" pitchFamily="34" charset="0"/>
          </a:endParaRPr>
        </a:p>
      </dsp:txBody>
      <dsp:txXfrm>
        <a:off x="4475610" y="2971240"/>
        <a:ext cx="1153883" cy="998243"/>
      </dsp:txXfrm>
    </dsp:sp>
    <dsp:sp modelId="{63C863C4-5DCC-4AD4-9102-A5CDDF246091}">
      <dsp:nvSpPr>
        <dsp:cNvPr id="0" name=""/>
        <dsp:cNvSpPr/>
      </dsp:nvSpPr>
      <dsp:spPr>
        <a:xfrm>
          <a:off x="2416627" y="3660150"/>
          <a:ext cx="794623" cy="684673"/>
        </a:xfrm>
        <a:prstGeom prst="hexagon">
          <a:avLst>
            <a:gd name="adj" fmla="val 28900"/>
            <a:gd name="vf" fmla="val 11547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E50BD637-6707-4BFA-851D-488FA3EE5458}">
      <dsp:nvSpPr>
        <dsp:cNvPr id="0" name=""/>
        <dsp:cNvSpPr/>
      </dsp:nvSpPr>
      <dsp:spPr>
        <a:xfrm>
          <a:off x="2606709" y="3643200"/>
          <a:ext cx="1725929" cy="1493131"/>
        </a:xfrm>
        <a:prstGeom prst="hexagon">
          <a:avLst>
            <a:gd name="adj" fmla="val 28570"/>
            <a:gd name="vf" fmla="val 115470"/>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mr-IN" sz="2300" b="1" kern="1200" dirty="0">
              <a:latin typeface="Kokila" panose="020B0604020202020204" pitchFamily="34" charset="0"/>
              <a:cs typeface="Kokila" panose="020B0604020202020204" pitchFamily="34" charset="0"/>
            </a:rPr>
            <a:t>नवे कर प्रस्ताव , बदल </a:t>
          </a:r>
          <a:endParaRPr lang="en-IN" sz="2300" b="1" kern="1200" dirty="0">
            <a:latin typeface="Kokila" panose="020B0604020202020204" pitchFamily="34" charset="0"/>
            <a:cs typeface="Kokila" panose="020B0604020202020204" pitchFamily="34" charset="0"/>
          </a:endParaRPr>
        </a:p>
      </dsp:txBody>
      <dsp:txXfrm>
        <a:off x="2892732" y="3890644"/>
        <a:ext cx="1153883" cy="998243"/>
      </dsp:txXfrm>
    </dsp:sp>
    <dsp:sp modelId="{583C935D-B47C-461A-86C5-8400D6A86D55}">
      <dsp:nvSpPr>
        <dsp:cNvPr id="0" name=""/>
        <dsp:cNvSpPr/>
      </dsp:nvSpPr>
      <dsp:spPr>
        <a:xfrm>
          <a:off x="1474052" y="2380689"/>
          <a:ext cx="794623" cy="684673"/>
        </a:xfrm>
        <a:prstGeom prst="hexagon">
          <a:avLst>
            <a:gd name="adj" fmla="val 28900"/>
            <a:gd name="vf" fmla="val 115470"/>
          </a:avLst>
        </a:prstGeom>
        <a:solidFill>
          <a:schemeClr val="accent2">
            <a:tint val="40000"/>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9A1107F1-36F9-4781-82DA-B7317E82464D}">
      <dsp:nvSpPr>
        <dsp:cNvPr id="0" name=""/>
        <dsp:cNvSpPr/>
      </dsp:nvSpPr>
      <dsp:spPr>
        <a:xfrm>
          <a:off x="1016483" y="2724824"/>
          <a:ext cx="1725929" cy="1493131"/>
        </a:xfrm>
        <a:prstGeom prst="hexagon">
          <a:avLst>
            <a:gd name="adj" fmla="val 28570"/>
            <a:gd name="vf" fmla="val 11547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mr-IN" sz="2300" b="1" kern="1200" dirty="0">
              <a:latin typeface="Kokila" panose="020B0604020202020204" pitchFamily="34" charset="0"/>
              <a:cs typeface="Kokila" panose="020B0604020202020204" pitchFamily="34" charset="0"/>
            </a:rPr>
            <a:t>घोषणा </a:t>
          </a:r>
          <a:endParaRPr lang="en-IN" sz="2300" b="1" kern="1200" dirty="0">
            <a:latin typeface="Kokila" panose="020B0604020202020204" pitchFamily="34" charset="0"/>
            <a:cs typeface="Kokila" panose="020B0604020202020204" pitchFamily="34" charset="0"/>
          </a:endParaRPr>
        </a:p>
      </dsp:txBody>
      <dsp:txXfrm>
        <a:off x="1302506" y="2972268"/>
        <a:ext cx="1153883" cy="998243"/>
      </dsp:txXfrm>
    </dsp:sp>
    <dsp:sp modelId="{3ECD2DDE-2102-4CB9-8B11-A1D216697374}">
      <dsp:nvSpPr>
        <dsp:cNvPr id="0" name=""/>
        <dsp:cNvSpPr/>
      </dsp:nvSpPr>
      <dsp:spPr>
        <a:xfrm>
          <a:off x="1016483" y="916321"/>
          <a:ext cx="1725929" cy="1493131"/>
        </a:xfrm>
        <a:prstGeom prst="hexagon">
          <a:avLst>
            <a:gd name="adj" fmla="val 28570"/>
            <a:gd name="vf" fmla="val 1154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mr-IN" sz="2300" b="1" kern="1200" dirty="0">
              <a:latin typeface="Kokila" panose="020B0604020202020204" pitchFamily="34" charset="0"/>
              <a:cs typeface="Kokila" panose="020B0604020202020204" pitchFamily="34" charset="0"/>
            </a:rPr>
            <a:t>प्रतिसाद </a:t>
          </a:r>
          <a:endParaRPr lang="en-IN" sz="2300" b="1" kern="1200" dirty="0">
            <a:latin typeface="Kokila" panose="020B0604020202020204" pitchFamily="34" charset="0"/>
            <a:cs typeface="Kokila" panose="020B0604020202020204" pitchFamily="34" charset="0"/>
          </a:endParaRPr>
        </a:p>
      </dsp:txBody>
      <dsp:txXfrm>
        <a:off x="1302506" y="1163765"/>
        <a:ext cx="1153883" cy="9982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868713-5636-41A3-9A1C-CA3D4424852C}">
      <dsp:nvSpPr>
        <dsp:cNvPr id="0" name=""/>
        <dsp:cNvSpPr/>
      </dsp:nvSpPr>
      <dsp:spPr>
        <a:xfrm>
          <a:off x="9117450" y="4042804"/>
          <a:ext cx="466603" cy="91440"/>
        </a:xfrm>
        <a:custGeom>
          <a:avLst/>
          <a:gdLst/>
          <a:ahLst/>
          <a:cxnLst/>
          <a:rect l="0" t="0" r="0" b="0"/>
          <a:pathLst>
            <a:path>
              <a:moveTo>
                <a:pt x="0" y="45720"/>
              </a:moveTo>
              <a:lnTo>
                <a:pt x="466603" y="45720"/>
              </a:lnTo>
            </a:path>
          </a:pathLst>
        </a:custGeom>
        <a:noFill/>
        <a:ln w="12700" cap="flat" cmpd="sng" algn="ctr">
          <a:solidFill>
            <a:schemeClr val="accent6">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9339087" y="4076859"/>
        <a:ext cx="23330" cy="23330"/>
      </dsp:txXfrm>
    </dsp:sp>
    <dsp:sp modelId="{DAB08B80-7DE8-4449-B3CD-27B5B7538F28}">
      <dsp:nvSpPr>
        <dsp:cNvPr id="0" name=""/>
        <dsp:cNvSpPr/>
      </dsp:nvSpPr>
      <dsp:spPr>
        <a:xfrm>
          <a:off x="6317828" y="4042804"/>
          <a:ext cx="466603" cy="91440"/>
        </a:xfrm>
        <a:custGeom>
          <a:avLst/>
          <a:gdLst/>
          <a:ahLst/>
          <a:cxnLst/>
          <a:rect l="0" t="0" r="0" b="0"/>
          <a:pathLst>
            <a:path>
              <a:moveTo>
                <a:pt x="0" y="45720"/>
              </a:moveTo>
              <a:lnTo>
                <a:pt x="466603" y="45720"/>
              </a:lnTo>
            </a:path>
          </a:pathLst>
        </a:custGeom>
        <a:noFill/>
        <a:ln w="12700" cap="flat" cmpd="sng" algn="ctr">
          <a:solidFill>
            <a:schemeClr val="accent6">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6539465" y="4076859"/>
        <a:ext cx="23330" cy="23330"/>
      </dsp:txXfrm>
    </dsp:sp>
    <dsp:sp modelId="{CB28EC91-29B5-4216-A87A-C71F220B6ABD}">
      <dsp:nvSpPr>
        <dsp:cNvPr id="0" name=""/>
        <dsp:cNvSpPr/>
      </dsp:nvSpPr>
      <dsp:spPr>
        <a:xfrm>
          <a:off x="3518206" y="3643971"/>
          <a:ext cx="466603" cy="444553"/>
        </a:xfrm>
        <a:custGeom>
          <a:avLst/>
          <a:gdLst/>
          <a:ahLst/>
          <a:cxnLst/>
          <a:rect l="0" t="0" r="0" b="0"/>
          <a:pathLst>
            <a:path>
              <a:moveTo>
                <a:pt x="0" y="0"/>
              </a:moveTo>
              <a:lnTo>
                <a:pt x="233301" y="0"/>
              </a:lnTo>
              <a:lnTo>
                <a:pt x="233301" y="444553"/>
              </a:lnTo>
              <a:lnTo>
                <a:pt x="466603" y="444553"/>
              </a:lnTo>
            </a:path>
          </a:pathLst>
        </a:custGeom>
        <a:noFill/>
        <a:ln w="12700" cap="flat" cmpd="sng" algn="ctr">
          <a:solidFill>
            <a:schemeClr val="accent5">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3735396" y="3850136"/>
        <a:ext cx="32223" cy="32223"/>
      </dsp:txXfrm>
    </dsp:sp>
    <dsp:sp modelId="{53B2B218-2F53-4618-9DF7-D3AE92936107}">
      <dsp:nvSpPr>
        <dsp:cNvPr id="0" name=""/>
        <dsp:cNvSpPr/>
      </dsp:nvSpPr>
      <dsp:spPr>
        <a:xfrm>
          <a:off x="9117450" y="3153697"/>
          <a:ext cx="466603" cy="91440"/>
        </a:xfrm>
        <a:custGeom>
          <a:avLst/>
          <a:gdLst/>
          <a:ahLst/>
          <a:cxnLst/>
          <a:rect l="0" t="0" r="0" b="0"/>
          <a:pathLst>
            <a:path>
              <a:moveTo>
                <a:pt x="0" y="45720"/>
              </a:moveTo>
              <a:lnTo>
                <a:pt x="466603" y="45720"/>
              </a:lnTo>
            </a:path>
          </a:pathLst>
        </a:custGeom>
        <a:noFill/>
        <a:ln w="12700" cap="flat" cmpd="sng" algn="ctr">
          <a:solidFill>
            <a:schemeClr val="accent6">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9339087" y="3187752"/>
        <a:ext cx="23330" cy="23330"/>
      </dsp:txXfrm>
    </dsp:sp>
    <dsp:sp modelId="{96C7A748-25B8-4AFA-9E11-A046184E64EB}">
      <dsp:nvSpPr>
        <dsp:cNvPr id="0" name=""/>
        <dsp:cNvSpPr/>
      </dsp:nvSpPr>
      <dsp:spPr>
        <a:xfrm>
          <a:off x="6317828" y="3153697"/>
          <a:ext cx="466603" cy="91440"/>
        </a:xfrm>
        <a:custGeom>
          <a:avLst/>
          <a:gdLst/>
          <a:ahLst/>
          <a:cxnLst/>
          <a:rect l="0" t="0" r="0" b="0"/>
          <a:pathLst>
            <a:path>
              <a:moveTo>
                <a:pt x="0" y="45720"/>
              </a:moveTo>
              <a:lnTo>
                <a:pt x="466603" y="45720"/>
              </a:lnTo>
            </a:path>
          </a:pathLst>
        </a:custGeom>
        <a:noFill/>
        <a:ln w="12700" cap="flat" cmpd="sng" algn="ctr">
          <a:solidFill>
            <a:schemeClr val="accent6">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6539465" y="3187752"/>
        <a:ext cx="23330" cy="23330"/>
      </dsp:txXfrm>
    </dsp:sp>
    <dsp:sp modelId="{BCDCEDF2-E3BA-46B6-A1CA-C6A39977703D}">
      <dsp:nvSpPr>
        <dsp:cNvPr id="0" name=""/>
        <dsp:cNvSpPr/>
      </dsp:nvSpPr>
      <dsp:spPr>
        <a:xfrm>
          <a:off x="3518206" y="3199417"/>
          <a:ext cx="466603" cy="444553"/>
        </a:xfrm>
        <a:custGeom>
          <a:avLst/>
          <a:gdLst/>
          <a:ahLst/>
          <a:cxnLst/>
          <a:rect l="0" t="0" r="0" b="0"/>
          <a:pathLst>
            <a:path>
              <a:moveTo>
                <a:pt x="0" y="444553"/>
              </a:moveTo>
              <a:lnTo>
                <a:pt x="233301" y="444553"/>
              </a:lnTo>
              <a:lnTo>
                <a:pt x="233301" y="0"/>
              </a:lnTo>
              <a:lnTo>
                <a:pt x="466603" y="0"/>
              </a:lnTo>
            </a:path>
          </a:pathLst>
        </a:custGeom>
        <a:noFill/>
        <a:ln w="12700" cap="flat" cmpd="sng" algn="ctr">
          <a:solidFill>
            <a:schemeClr val="accent5">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3735396" y="3405582"/>
        <a:ext cx="32223" cy="32223"/>
      </dsp:txXfrm>
    </dsp:sp>
    <dsp:sp modelId="{8BADCFCB-A1FE-40DC-96D4-3B988BF62C44}">
      <dsp:nvSpPr>
        <dsp:cNvPr id="0" name=""/>
        <dsp:cNvSpPr/>
      </dsp:nvSpPr>
      <dsp:spPr>
        <a:xfrm>
          <a:off x="718584" y="3598251"/>
          <a:ext cx="466603" cy="91440"/>
        </a:xfrm>
        <a:custGeom>
          <a:avLst/>
          <a:gdLst/>
          <a:ahLst/>
          <a:cxnLst/>
          <a:rect l="0" t="0" r="0" b="0"/>
          <a:pathLst>
            <a:path>
              <a:moveTo>
                <a:pt x="0" y="45720"/>
              </a:moveTo>
              <a:lnTo>
                <a:pt x="466603" y="45720"/>
              </a:lnTo>
            </a:path>
          </a:pathLst>
        </a:custGeom>
        <a:noFill/>
        <a:ln w="12700" cap="flat" cmpd="sng" algn="ctr">
          <a:solidFill>
            <a:schemeClr val="accent4">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IN" sz="500" kern="1200"/>
        </a:p>
      </dsp:txBody>
      <dsp:txXfrm>
        <a:off x="940221" y="3632305"/>
        <a:ext cx="23330" cy="23330"/>
      </dsp:txXfrm>
    </dsp:sp>
    <dsp:sp modelId="{D3987941-ECA2-4315-90DD-243DC2216AFB}">
      <dsp:nvSpPr>
        <dsp:cNvPr id="0" name=""/>
        <dsp:cNvSpPr/>
      </dsp:nvSpPr>
      <dsp:spPr>
        <a:xfrm rot="16200000">
          <a:off x="-1508863" y="3288327"/>
          <a:ext cx="3743610" cy="711286"/>
        </a:xfrm>
        <a:prstGeom prst="rect">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Budget Presentation</a:t>
          </a:r>
          <a:endParaRPr lang="en-IN" sz="3500" kern="1200" dirty="0"/>
        </a:p>
      </dsp:txBody>
      <dsp:txXfrm>
        <a:off x="-1508863" y="3288327"/>
        <a:ext cx="3743610" cy="711286"/>
      </dsp:txXfrm>
    </dsp:sp>
    <dsp:sp modelId="{D2661A55-C462-47DF-9049-F8DEB8816683}">
      <dsp:nvSpPr>
        <dsp:cNvPr id="0" name=""/>
        <dsp:cNvSpPr/>
      </dsp:nvSpPr>
      <dsp:spPr>
        <a:xfrm>
          <a:off x="1185188" y="3288327"/>
          <a:ext cx="2333018" cy="711286"/>
        </a:xfrm>
        <a:prstGeom prst="rect">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President of India </a:t>
          </a:r>
          <a:endParaRPr lang="en-IN" sz="2400" kern="1200" dirty="0"/>
        </a:p>
      </dsp:txBody>
      <dsp:txXfrm>
        <a:off x="1185188" y="3288327"/>
        <a:ext cx="2333018" cy="711286"/>
      </dsp:txXfrm>
    </dsp:sp>
    <dsp:sp modelId="{63BBB7F1-DC18-49E8-B208-591E404F87C9}">
      <dsp:nvSpPr>
        <dsp:cNvPr id="0" name=""/>
        <dsp:cNvSpPr/>
      </dsp:nvSpPr>
      <dsp:spPr>
        <a:xfrm>
          <a:off x="3984810" y="2843774"/>
          <a:ext cx="2333018" cy="711286"/>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Economic Survey</a:t>
          </a:r>
          <a:endParaRPr lang="en-IN" sz="2400" kern="1200" dirty="0"/>
        </a:p>
      </dsp:txBody>
      <dsp:txXfrm>
        <a:off x="3984810" y="2843774"/>
        <a:ext cx="2333018" cy="711286"/>
      </dsp:txXfrm>
    </dsp:sp>
    <dsp:sp modelId="{665249E3-F96F-4151-A342-12FD5D6253A5}">
      <dsp:nvSpPr>
        <dsp:cNvPr id="0" name=""/>
        <dsp:cNvSpPr/>
      </dsp:nvSpPr>
      <dsp:spPr>
        <a:xfrm>
          <a:off x="6784432" y="2843774"/>
          <a:ext cx="2333018" cy="711286"/>
        </a:xfrm>
        <a:prstGeom prst="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By Eco. Adviser </a:t>
          </a:r>
          <a:endParaRPr lang="en-IN" sz="2400" kern="1200" dirty="0"/>
        </a:p>
      </dsp:txBody>
      <dsp:txXfrm>
        <a:off x="6784432" y="2843774"/>
        <a:ext cx="2333018" cy="711286"/>
      </dsp:txXfrm>
    </dsp:sp>
    <dsp:sp modelId="{221D4A59-659B-49CC-B1C8-9051E965B37C}">
      <dsp:nvSpPr>
        <dsp:cNvPr id="0" name=""/>
        <dsp:cNvSpPr/>
      </dsp:nvSpPr>
      <dsp:spPr>
        <a:xfrm>
          <a:off x="9584054" y="2843774"/>
          <a:ext cx="2333018" cy="711286"/>
        </a:xfrm>
        <a:prstGeom prst="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UFM in Lok Sabha on 22</a:t>
          </a:r>
          <a:r>
            <a:rPr lang="en-US" sz="2400" kern="1200" baseline="30000" dirty="0"/>
            <a:t>nd</a:t>
          </a:r>
          <a:r>
            <a:rPr lang="en-US" sz="2400" kern="1200" dirty="0"/>
            <a:t> July </a:t>
          </a:r>
          <a:endParaRPr lang="en-IN" sz="2400" kern="1200" dirty="0"/>
        </a:p>
      </dsp:txBody>
      <dsp:txXfrm>
        <a:off x="9584054" y="2843774"/>
        <a:ext cx="2333018" cy="711286"/>
      </dsp:txXfrm>
    </dsp:sp>
    <dsp:sp modelId="{1F91588C-7EC3-4917-8A94-0941832F6DA4}">
      <dsp:nvSpPr>
        <dsp:cNvPr id="0" name=""/>
        <dsp:cNvSpPr/>
      </dsp:nvSpPr>
      <dsp:spPr>
        <a:xfrm>
          <a:off x="3984810" y="3732881"/>
          <a:ext cx="2333018" cy="711286"/>
        </a:xfrm>
        <a:prstGeom prst="rect">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Union Finance Budget 2024-25</a:t>
          </a:r>
          <a:endParaRPr lang="en-IN" sz="2400" kern="1200" dirty="0"/>
        </a:p>
      </dsp:txBody>
      <dsp:txXfrm>
        <a:off x="3984810" y="3732881"/>
        <a:ext cx="2333018" cy="711286"/>
      </dsp:txXfrm>
    </dsp:sp>
    <dsp:sp modelId="{74A933AE-CDE4-4F24-98CA-2AEEA2258FFF}">
      <dsp:nvSpPr>
        <dsp:cNvPr id="0" name=""/>
        <dsp:cNvSpPr/>
      </dsp:nvSpPr>
      <dsp:spPr>
        <a:xfrm>
          <a:off x="6784432" y="3732881"/>
          <a:ext cx="2333018" cy="711286"/>
        </a:xfrm>
        <a:prstGeom prst="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UFM in Lok Sabha on 23</a:t>
          </a:r>
          <a:r>
            <a:rPr lang="en-US" sz="2400" kern="1200" baseline="30000" dirty="0"/>
            <a:t>rd</a:t>
          </a:r>
          <a:r>
            <a:rPr lang="en-US" sz="2400" kern="1200" dirty="0"/>
            <a:t>  July  </a:t>
          </a:r>
          <a:endParaRPr lang="en-IN" sz="2400" kern="1200" dirty="0"/>
        </a:p>
      </dsp:txBody>
      <dsp:txXfrm>
        <a:off x="6784432" y="3732881"/>
        <a:ext cx="2333018" cy="711286"/>
      </dsp:txXfrm>
    </dsp:sp>
    <dsp:sp modelId="{A5546947-FDEA-4F22-B169-AE3486BB4129}">
      <dsp:nvSpPr>
        <dsp:cNvPr id="0" name=""/>
        <dsp:cNvSpPr/>
      </dsp:nvSpPr>
      <dsp:spPr>
        <a:xfrm>
          <a:off x="9584054" y="3732881"/>
          <a:ext cx="2333018" cy="711286"/>
        </a:xfrm>
        <a:prstGeom prst="rect">
          <a:avLst/>
        </a:prstGeom>
        <a:solidFill>
          <a:schemeClr val="accent6">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SFM in Rajya Sabha </a:t>
          </a:r>
          <a:endParaRPr lang="en-IN" sz="2400" kern="1200" dirty="0"/>
        </a:p>
      </dsp:txBody>
      <dsp:txXfrm>
        <a:off x="9584054" y="3732881"/>
        <a:ext cx="2333018" cy="7112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1CE60E-F053-4E51-AA84-FA561A7AAC12}">
      <dsp:nvSpPr>
        <dsp:cNvPr id="0" name=""/>
        <dsp:cNvSpPr/>
      </dsp:nvSpPr>
      <dsp:spPr>
        <a:xfrm>
          <a:off x="4708" y="381863"/>
          <a:ext cx="2831086" cy="1132434"/>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mr-IN" sz="2800" b="1" u="none" kern="1200" dirty="0">
              <a:latin typeface="Kokila" panose="020B0604020202020204" pitchFamily="34" charset="0"/>
              <a:cs typeface="Kokila" panose="020B0604020202020204" pitchFamily="34" charset="0"/>
            </a:rPr>
            <a:t>मुख्य भूमिका </a:t>
          </a:r>
          <a:endParaRPr lang="en-US" sz="2800" b="1" u="none" kern="1200" dirty="0">
            <a:latin typeface="Kokila" panose="020B0604020202020204" pitchFamily="34" charset="0"/>
            <a:cs typeface="Kokila" panose="020B0604020202020204" pitchFamily="34" charset="0"/>
          </a:endParaRPr>
        </a:p>
      </dsp:txBody>
      <dsp:txXfrm>
        <a:off x="4708" y="381863"/>
        <a:ext cx="2831086" cy="1132434"/>
      </dsp:txXfrm>
    </dsp:sp>
    <dsp:sp modelId="{CDA6F038-6DF9-4178-BE2F-5A8D620E04D3}">
      <dsp:nvSpPr>
        <dsp:cNvPr id="0" name=""/>
        <dsp:cNvSpPr/>
      </dsp:nvSpPr>
      <dsp:spPr>
        <a:xfrm>
          <a:off x="4708" y="1514297"/>
          <a:ext cx="2831086" cy="405161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mr-IN" sz="2800" b="1" u="none" kern="1200" dirty="0">
              <a:latin typeface="Kokila" panose="020B0604020202020204" pitchFamily="34" charset="0"/>
              <a:cs typeface="Kokila" panose="020B0604020202020204" pitchFamily="34" charset="0"/>
            </a:rPr>
            <a:t>खासगी क्षेत्र </a:t>
          </a:r>
          <a:endParaRPr lang="en-US" sz="2800" b="1" u="none" kern="1200" dirty="0">
            <a:latin typeface="Kokila" panose="020B0604020202020204" pitchFamily="34" charset="0"/>
            <a:cs typeface="Kokila" panose="020B0604020202020204" pitchFamily="34" charset="0"/>
          </a:endParaRPr>
        </a:p>
        <a:p>
          <a:pPr marL="285750" lvl="1" indent="-285750" algn="l" defTabSz="1244600">
            <a:lnSpc>
              <a:spcPct val="90000"/>
            </a:lnSpc>
            <a:spcBef>
              <a:spcPct val="0"/>
            </a:spcBef>
            <a:spcAft>
              <a:spcPct val="15000"/>
            </a:spcAft>
            <a:buChar char="•"/>
          </a:pPr>
          <a:r>
            <a:rPr lang="hi-IN" sz="2800" b="1" u="none" kern="1200" dirty="0">
              <a:latin typeface="Kokila" panose="020B0604020202020204" pitchFamily="34" charset="0"/>
              <a:cs typeface="Kokila" panose="020B0604020202020204" pitchFamily="34" charset="0"/>
            </a:rPr>
            <a:t> </a:t>
          </a:r>
          <a:r>
            <a:rPr lang="mr-IN" sz="2800" b="1" u="none" kern="1200" dirty="0">
              <a:latin typeface="Kokila" panose="020B0604020202020204" pitchFamily="34" charset="0"/>
              <a:cs typeface="Kokila" panose="020B0604020202020204" pitchFamily="34" charset="0"/>
            </a:rPr>
            <a:t>उत्पन्न , उत्पादन ,गुंतवणूक , रोजगार , खर्च </a:t>
          </a:r>
          <a:endParaRPr lang="en-US" sz="2800" b="1" u="none" kern="1200" dirty="0">
            <a:latin typeface="Kokila" panose="020B0604020202020204" pitchFamily="34" charset="0"/>
            <a:cs typeface="Kokila" panose="020B0604020202020204" pitchFamily="34" charset="0"/>
          </a:endParaRPr>
        </a:p>
        <a:p>
          <a:pPr marL="285750" lvl="1" indent="-285750" algn="l" defTabSz="1244600">
            <a:lnSpc>
              <a:spcPct val="90000"/>
            </a:lnSpc>
            <a:spcBef>
              <a:spcPct val="0"/>
            </a:spcBef>
            <a:spcAft>
              <a:spcPct val="15000"/>
            </a:spcAft>
            <a:buChar char="•"/>
          </a:pPr>
          <a:r>
            <a:rPr lang="mr-IN" sz="2800" b="1" u="none" kern="1200" dirty="0">
              <a:latin typeface="Kokila" panose="020B0604020202020204" pitchFamily="34" charset="0"/>
              <a:cs typeface="Kokila" panose="020B0604020202020204" pitchFamily="34" charset="0"/>
            </a:rPr>
            <a:t>सरकारी क्षेत्राचे निर्गमन </a:t>
          </a:r>
          <a:endParaRPr lang="en-US" sz="2800" b="1" u="none" kern="1200" dirty="0">
            <a:latin typeface="Kokila" panose="020B0604020202020204" pitchFamily="34" charset="0"/>
            <a:cs typeface="Kokila" panose="020B0604020202020204" pitchFamily="34" charset="0"/>
          </a:endParaRPr>
        </a:p>
        <a:p>
          <a:pPr marL="285750" lvl="1" indent="-285750" algn="l" defTabSz="1244600">
            <a:lnSpc>
              <a:spcPct val="90000"/>
            </a:lnSpc>
            <a:spcBef>
              <a:spcPct val="0"/>
            </a:spcBef>
            <a:spcAft>
              <a:spcPct val="15000"/>
            </a:spcAft>
            <a:buChar char="•"/>
          </a:pPr>
          <a:endParaRPr lang="en-US" sz="2800" b="1" u="none" kern="1200" dirty="0">
            <a:latin typeface="Kokila" panose="020B0604020202020204" pitchFamily="34" charset="0"/>
            <a:cs typeface="Kokila" panose="020B0604020202020204" pitchFamily="34" charset="0"/>
          </a:endParaRPr>
        </a:p>
      </dsp:txBody>
      <dsp:txXfrm>
        <a:off x="4708" y="1514297"/>
        <a:ext cx="2831086" cy="4051619"/>
      </dsp:txXfrm>
    </dsp:sp>
    <dsp:sp modelId="{F4915AAF-D0CD-4E39-AF48-8170F0544F70}">
      <dsp:nvSpPr>
        <dsp:cNvPr id="0" name=""/>
        <dsp:cNvSpPr/>
      </dsp:nvSpPr>
      <dsp:spPr>
        <a:xfrm>
          <a:off x="3232147" y="381863"/>
          <a:ext cx="2831086" cy="1132434"/>
        </a:xfrm>
        <a:prstGeom prst="rect">
          <a:avLst/>
        </a:prstGeom>
        <a:solidFill>
          <a:schemeClr val="accent3">
            <a:hueOff val="903533"/>
            <a:satOff val="33333"/>
            <a:lumOff val="-4902"/>
            <a:alphaOff val="0"/>
          </a:schemeClr>
        </a:solidFill>
        <a:ln w="12700" cap="flat" cmpd="sng" algn="ctr">
          <a:solidFill>
            <a:schemeClr val="accent3">
              <a:hueOff val="903533"/>
              <a:satOff val="33333"/>
              <a:lumOff val="-4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mr-IN" sz="2800" b="1" u="none" kern="1200" dirty="0">
              <a:latin typeface="Kokila" panose="020B0604020202020204" pitchFamily="34" charset="0"/>
              <a:cs typeface="Kokila" panose="020B0604020202020204" pitchFamily="34" charset="0"/>
            </a:rPr>
            <a:t>कर कमी करणे </a:t>
          </a:r>
          <a:endParaRPr lang="en-US" sz="2800" b="1" u="none" kern="1200" dirty="0">
            <a:latin typeface="Kokila" panose="020B0604020202020204" pitchFamily="34" charset="0"/>
            <a:cs typeface="Kokila" panose="020B0604020202020204" pitchFamily="34" charset="0"/>
          </a:endParaRPr>
        </a:p>
      </dsp:txBody>
      <dsp:txXfrm>
        <a:off x="3232147" y="381863"/>
        <a:ext cx="2831086" cy="1132434"/>
      </dsp:txXfrm>
    </dsp:sp>
    <dsp:sp modelId="{412F58BA-2855-47BC-9B39-D71494BA968F}">
      <dsp:nvSpPr>
        <dsp:cNvPr id="0" name=""/>
        <dsp:cNvSpPr/>
      </dsp:nvSpPr>
      <dsp:spPr>
        <a:xfrm>
          <a:off x="3232147" y="1514297"/>
          <a:ext cx="2831086" cy="4051619"/>
        </a:xfrm>
        <a:prstGeom prst="rect">
          <a:avLst/>
        </a:prstGeom>
        <a:solidFill>
          <a:schemeClr val="accent3">
            <a:tint val="40000"/>
            <a:alpha val="90000"/>
            <a:hueOff val="676380"/>
            <a:satOff val="33333"/>
            <a:lumOff val="593"/>
            <a:alphaOff val="0"/>
          </a:schemeClr>
        </a:solidFill>
        <a:ln w="12700" cap="flat" cmpd="sng" algn="ctr">
          <a:solidFill>
            <a:schemeClr val="accent3">
              <a:tint val="40000"/>
              <a:alpha val="90000"/>
              <a:hueOff val="676380"/>
              <a:satOff val="33333"/>
              <a:lumOff val="5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mr-IN" sz="2800" b="1" u="none" kern="1200" dirty="0">
              <a:latin typeface="Kokila" panose="020B0604020202020204" pitchFamily="34" charset="0"/>
              <a:cs typeface="Kokila" panose="020B0604020202020204" pitchFamily="34" charset="0"/>
            </a:rPr>
            <a:t>कर पाया</a:t>
          </a:r>
          <a:r>
            <a:rPr lang="en-US" sz="2800" b="1" u="none" kern="1200" dirty="0">
              <a:latin typeface="Kokila" panose="020B0604020202020204" pitchFamily="34" charset="0"/>
              <a:cs typeface="Kokila" panose="020B0604020202020204" pitchFamily="34" charset="0"/>
            </a:rPr>
            <a:t>(Tax Base)</a:t>
          </a:r>
          <a:r>
            <a:rPr lang="mr-IN" sz="2800" b="1" u="none" kern="1200" dirty="0">
              <a:latin typeface="Kokila" panose="020B0604020202020204" pitchFamily="34" charset="0"/>
              <a:cs typeface="Kokila" panose="020B0604020202020204" pitchFamily="34" charset="0"/>
            </a:rPr>
            <a:t> विस्तृत करणे </a:t>
          </a:r>
          <a:endParaRPr lang="en-US" sz="2800" b="1" u="none" kern="1200" dirty="0">
            <a:latin typeface="Kokila" panose="020B0604020202020204" pitchFamily="34" charset="0"/>
            <a:cs typeface="Kokila" panose="020B0604020202020204" pitchFamily="34" charset="0"/>
          </a:endParaRPr>
        </a:p>
        <a:p>
          <a:pPr marL="285750" lvl="1" indent="-285750" algn="l" defTabSz="1244600">
            <a:lnSpc>
              <a:spcPct val="90000"/>
            </a:lnSpc>
            <a:spcBef>
              <a:spcPct val="0"/>
            </a:spcBef>
            <a:spcAft>
              <a:spcPct val="15000"/>
            </a:spcAft>
            <a:buChar char="•"/>
          </a:pPr>
          <a:r>
            <a:rPr lang="en-US" sz="2800" b="1" u="none" kern="1200" dirty="0">
              <a:latin typeface="Kokila" panose="020B0604020202020204" pitchFamily="34" charset="0"/>
              <a:cs typeface="Kokila" panose="020B0604020202020204" pitchFamily="34" charset="0"/>
            </a:rPr>
            <a:t>Tax Compliance </a:t>
          </a:r>
        </a:p>
        <a:p>
          <a:pPr marL="285750" lvl="1" indent="-285750" algn="l" defTabSz="1244600">
            <a:lnSpc>
              <a:spcPct val="90000"/>
            </a:lnSpc>
            <a:spcBef>
              <a:spcPct val="0"/>
            </a:spcBef>
            <a:spcAft>
              <a:spcPct val="15000"/>
            </a:spcAft>
            <a:buChar char="•"/>
          </a:pPr>
          <a:r>
            <a:rPr lang="en-US" sz="2800" b="1" u="none" kern="1200" dirty="0">
              <a:latin typeface="Kokila" panose="020B0604020202020204" pitchFamily="34" charset="0"/>
              <a:cs typeface="Kokila" panose="020B0604020202020204" pitchFamily="34" charset="0"/>
            </a:rPr>
            <a:t>New Taxes </a:t>
          </a:r>
        </a:p>
        <a:p>
          <a:pPr marL="285750" lvl="1" indent="-285750" algn="l" defTabSz="1244600">
            <a:lnSpc>
              <a:spcPct val="90000"/>
            </a:lnSpc>
            <a:spcBef>
              <a:spcPct val="0"/>
            </a:spcBef>
            <a:spcAft>
              <a:spcPct val="15000"/>
            </a:spcAft>
            <a:buChar char="•"/>
          </a:pPr>
          <a:r>
            <a:rPr lang="mr-IN" sz="2800" b="1" u="none" kern="1200" dirty="0">
              <a:latin typeface="Kokila" panose="020B0604020202020204" pitchFamily="34" charset="0"/>
              <a:cs typeface="Kokila" panose="020B0604020202020204" pitchFamily="34" charset="0"/>
            </a:rPr>
            <a:t>कर उत्पन्न वाढविणे </a:t>
          </a:r>
          <a:endParaRPr lang="en-US" sz="2800" b="1" u="none" kern="1200" dirty="0">
            <a:latin typeface="Kokila" panose="020B0604020202020204" pitchFamily="34" charset="0"/>
            <a:cs typeface="Kokila" panose="020B0604020202020204" pitchFamily="34" charset="0"/>
          </a:endParaRPr>
        </a:p>
        <a:p>
          <a:pPr marL="285750" lvl="1" indent="-285750" algn="l" defTabSz="1244600">
            <a:lnSpc>
              <a:spcPct val="90000"/>
            </a:lnSpc>
            <a:spcBef>
              <a:spcPct val="0"/>
            </a:spcBef>
            <a:spcAft>
              <a:spcPct val="15000"/>
            </a:spcAft>
            <a:buChar char="•"/>
          </a:pPr>
          <a:endParaRPr lang="en-US" sz="2800" b="1" u="none" kern="1200" dirty="0">
            <a:latin typeface="Kokila" panose="020B0604020202020204" pitchFamily="34" charset="0"/>
            <a:cs typeface="Kokila" panose="020B0604020202020204" pitchFamily="34" charset="0"/>
          </a:endParaRPr>
        </a:p>
      </dsp:txBody>
      <dsp:txXfrm>
        <a:off x="3232147" y="1514297"/>
        <a:ext cx="2831086" cy="4051619"/>
      </dsp:txXfrm>
    </dsp:sp>
    <dsp:sp modelId="{BBD86D34-7131-4F0C-9ABF-97462E29A653}">
      <dsp:nvSpPr>
        <dsp:cNvPr id="0" name=""/>
        <dsp:cNvSpPr/>
      </dsp:nvSpPr>
      <dsp:spPr>
        <a:xfrm>
          <a:off x="6459586" y="381863"/>
          <a:ext cx="2831086" cy="1132434"/>
        </a:xfrm>
        <a:prstGeom prst="rect">
          <a:avLst/>
        </a:prstGeom>
        <a:solidFill>
          <a:schemeClr val="accent3">
            <a:hueOff val="1807066"/>
            <a:satOff val="66667"/>
            <a:lumOff val="-9804"/>
            <a:alphaOff val="0"/>
          </a:schemeClr>
        </a:solidFill>
        <a:ln w="12700" cap="flat" cmpd="sng" algn="ctr">
          <a:solidFill>
            <a:schemeClr val="accent3">
              <a:hueOff val="1807066"/>
              <a:satOff val="66667"/>
              <a:lumOff val="-9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mr-IN" sz="2800" b="1" u="none" kern="1200" dirty="0">
              <a:latin typeface="Kokila" panose="020B0604020202020204" pitchFamily="34" charset="0"/>
              <a:cs typeface="Kokila" panose="020B0604020202020204" pitchFamily="34" charset="0"/>
            </a:rPr>
            <a:t>सरकारी खर्च </a:t>
          </a:r>
          <a:endParaRPr lang="en-US" sz="2800" b="1" u="none" kern="1200" dirty="0">
            <a:latin typeface="Kokila" panose="020B0604020202020204" pitchFamily="34" charset="0"/>
            <a:cs typeface="Kokila" panose="020B0604020202020204" pitchFamily="34" charset="0"/>
          </a:endParaRPr>
        </a:p>
      </dsp:txBody>
      <dsp:txXfrm>
        <a:off x="6459586" y="381863"/>
        <a:ext cx="2831086" cy="1132434"/>
      </dsp:txXfrm>
    </dsp:sp>
    <dsp:sp modelId="{CEA4AD65-4F21-4D6C-B35D-F728651DF878}">
      <dsp:nvSpPr>
        <dsp:cNvPr id="0" name=""/>
        <dsp:cNvSpPr/>
      </dsp:nvSpPr>
      <dsp:spPr>
        <a:xfrm>
          <a:off x="6459586" y="1514297"/>
          <a:ext cx="2831086" cy="4051619"/>
        </a:xfrm>
        <a:prstGeom prst="rect">
          <a:avLst/>
        </a:prstGeom>
        <a:solidFill>
          <a:schemeClr val="accent3">
            <a:tint val="40000"/>
            <a:alpha val="90000"/>
            <a:hueOff val="1352761"/>
            <a:satOff val="66667"/>
            <a:lumOff val="1186"/>
            <a:alphaOff val="0"/>
          </a:schemeClr>
        </a:solidFill>
        <a:ln w="12700" cap="flat" cmpd="sng" algn="ctr">
          <a:solidFill>
            <a:schemeClr val="accent3">
              <a:tint val="40000"/>
              <a:alpha val="90000"/>
              <a:hueOff val="1352761"/>
              <a:satOff val="66667"/>
              <a:lumOff val="118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mr-IN" sz="2800" b="1" u="none" kern="1200" dirty="0">
              <a:latin typeface="Kokila" panose="020B0604020202020204" pitchFamily="34" charset="0"/>
              <a:cs typeface="Kokila" panose="020B0604020202020204" pitchFamily="34" charset="0"/>
            </a:rPr>
            <a:t>महसुली खर्च कमी करणे</a:t>
          </a:r>
          <a:endParaRPr lang="en-US" sz="2800" b="1" u="none" kern="1200" dirty="0">
            <a:latin typeface="Kokila" panose="020B0604020202020204" pitchFamily="34" charset="0"/>
            <a:cs typeface="Kokila" panose="020B0604020202020204" pitchFamily="34" charset="0"/>
          </a:endParaRPr>
        </a:p>
        <a:p>
          <a:pPr marL="285750" lvl="1" indent="-285750" algn="l" defTabSz="1244600">
            <a:lnSpc>
              <a:spcPct val="90000"/>
            </a:lnSpc>
            <a:spcBef>
              <a:spcPct val="0"/>
            </a:spcBef>
            <a:spcAft>
              <a:spcPct val="15000"/>
            </a:spcAft>
            <a:buChar char="•"/>
          </a:pPr>
          <a:r>
            <a:rPr lang="mr-IN" sz="2800" b="1" u="none" kern="1200" dirty="0">
              <a:latin typeface="Kokila" panose="020B0604020202020204" pitchFamily="34" charset="0"/>
              <a:cs typeface="Kokila" panose="020B0604020202020204" pitchFamily="34" charset="0"/>
            </a:rPr>
            <a:t>भांडवली खर्च वाढविणे</a:t>
          </a:r>
          <a:endParaRPr lang="en-US" sz="2800" b="1" u="none" kern="1200" dirty="0">
            <a:latin typeface="Kokila" panose="020B0604020202020204" pitchFamily="34" charset="0"/>
            <a:cs typeface="Kokila" panose="020B0604020202020204" pitchFamily="34" charset="0"/>
          </a:endParaRPr>
        </a:p>
        <a:p>
          <a:pPr marL="285750" lvl="1" indent="-285750" algn="l" defTabSz="1244600">
            <a:lnSpc>
              <a:spcPct val="90000"/>
            </a:lnSpc>
            <a:spcBef>
              <a:spcPct val="0"/>
            </a:spcBef>
            <a:spcAft>
              <a:spcPct val="15000"/>
            </a:spcAft>
            <a:buChar char="•"/>
          </a:pPr>
          <a:r>
            <a:rPr lang="mr-IN" sz="2800" b="1" u="none" kern="1200" dirty="0">
              <a:latin typeface="Kokila" panose="020B0604020202020204" pitchFamily="34" charset="0"/>
              <a:cs typeface="Kokila" panose="020B0604020202020204" pitchFamily="34" charset="0"/>
            </a:rPr>
            <a:t>पायभूत सुविधा निर्माण करणे </a:t>
          </a:r>
          <a:endParaRPr lang="en-US" sz="2800" b="1" u="none" kern="1200" dirty="0">
            <a:latin typeface="Kokila" panose="020B0604020202020204" pitchFamily="34" charset="0"/>
            <a:cs typeface="Kokila" panose="020B0604020202020204" pitchFamily="34" charset="0"/>
          </a:endParaRPr>
        </a:p>
        <a:p>
          <a:pPr marL="285750" lvl="1" indent="-285750" algn="l" defTabSz="1244600">
            <a:lnSpc>
              <a:spcPct val="90000"/>
            </a:lnSpc>
            <a:spcBef>
              <a:spcPct val="0"/>
            </a:spcBef>
            <a:spcAft>
              <a:spcPct val="15000"/>
            </a:spcAft>
            <a:buChar char="•"/>
          </a:pPr>
          <a:r>
            <a:rPr lang="en-US" sz="2800" b="1" u="none" kern="1200" dirty="0">
              <a:latin typeface="Kokila" panose="020B0604020202020204" pitchFamily="34" charset="0"/>
              <a:cs typeface="Kokila" panose="020B0604020202020204" pitchFamily="34" charset="0"/>
            </a:rPr>
            <a:t>Digitization </a:t>
          </a:r>
        </a:p>
        <a:p>
          <a:pPr marL="285750" lvl="1" indent="-285750" algn="l" defTabSz="1244600">
            <a:lnSpc>
              <a:spcPct val="90000"/>
            </a:lnSpc>
            <a:spcBef>
              <a:spcPct val="0"/>
            </a:spcBef>
            <a:spcAft>
              <a:spcPct val="15000"/>
            </a:spcAft>
            <a:buChar char="•"/>
          </a:pPr>
          <a:r>
            <a:rPr lang="en-US" sz="2800" b="1" u="none" kern="1200" dirty="0">
              <a:latin typeface="Kokila" panose="020B0604020202020204" pitchFamily="34" charset="0"/>
              <a:cs typeface="Kokila" panose="020B0604020202020204" pitchFamily="34" charset="0"/>
            </a:rPr>
            <a:t>Formalization </a:t>
          </a:r>
        </a:p>
        <a:p>
          <a:pPr marL="285750" lvl="1" indent="-285750" algn="l" defTabSz="1244600">
            <a:lnSpc>
              <a:spcPct val="90000"/>
            </a:lnSpc>
            <a:spcBef>
              <a:spcPct val="0"/>
            </a:spcBef>
            <a:spcAft>
              <a:spcPct val="15000"/>
            </a:spcAft>
            <a:buChar char="•"/>
          </a:pPr>
          <a:endParaRPr lang="en-US" sz="2800" b="1" u="none" kern="1200" dirty="0">
            <a:latin typeface="Kokila" panose="020B0604020202020204" pitchFamily="34" charset="0"/>
            <a:cs typeface="Kokila" panose="020B0604020202020204" pitchFamily="34" charset="0"/>
          </a:endParaRPr>
        </a:p>
      </dsp:txBody>
      <dsp:txXfrm>
        <a:off x="6459586" y="1514297"/>
        <a:ext cx="2831086" cy="4051619"/>
      </dsp:txXfrm>
    </dsp:sp>
    <dsp:sp modelId="{543E900C-060E-4343-9A36-F88E519F6585}">
      <dsp:nvSpPr>
        <dsp:cNvPr id="0" name=""/>
        <dsp:cNvSpPr/>
      </dsp:nvSpPr>
      <dsp:spPr>
        <a:xfrm>
          <a:off x="9687024" y="381863"/>
          <a:ext cx="2831086" cy="1132434"/>
        </a:xfrm>
        <a:prstGeom prst="rect">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IN" sz="2400" b="1" u="none" kern="1200" dirty="0">
              <a:latin typeface="Kokila" panose="020B0604020202020204" pitchFamily="34" charset="0"/>
              <a:cs typeface="Kokila" panose="020B0604020202020204" pitchFamily="34" charset="0"/>
            </a:rPr>
            <a:t>Minimum Government &amp;Maximum Governance </a:t>
          </a:r>
          <a:endParaRPr lang="en-US" sz="2400" b="1" u="none" kern="1200" dirty="0">
            <a:latin typeface="Kokila" panose="020B0604020202020204" pitchFamily="34" charset="0"/>
            <a:cs typeface="Kokila" panose="020B0604020202020204" pitchFamily="34" charset="0"/>
          </a:endParaRPr>
        </a:p>
      </dsp:txBody>
      <dsp:txXfrm>
        <a:off x="9687024" y="381863"/>
        <a:ext cx="2831086" cy="1132434"/>
      </dsp:txXfrm>
    </dsp:sp>
    <dsp:sp modelId="{DCE49294-43CD-49E2-8914-FDA90FAF3748}">
      <dsp:nvSpPr>
        <dsp:cNvPr id="0" name=""/>
        <dsp:cNvSpPr/>
      </dsp:nvSpPr>
      <dsp:spPr>
        <a:xfrm>
          <a:off x="9687024" y="1514297"/>
          <a:ext cx="2831086" cy="4051619"/>
        </a:xfrm>
        <a:prstGeom prst="rect">
          <a:avLst/>
        </a:prstGeom>
        <a:solidFill>
          <a:schemeClr val="accent3">
            <a:tint val="40000"/>
            <a:alpha val="90000"/>
            <a:hueOff val="2029141"/>
            <a:satOff val="100000"/>
            <a:lumOff val="1779"/>
            <a:alphaOff val="0"/>
          </a:schemeClr>
        </a:solidFill>
        <a:ln w="12700" cap="flat" cmpd="sng" algn="ctr">
          <a:solidFill>
            <a:schemeClr val="accent3">
              <a:tint val="40000"/>
              <a:alpha val="90000"/>
              <a:hueOff val="2029141"/>
              <a:satOff val="100000"/>
              <a:lumOff val="177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mr-IN" sz="2800" b="1" u="none" kern="1200" dirty="0">
              <a:latin typeface="Kokila" panose="020B0604020202020204" pitchFamily="34" charset="0"/>
              <a:cs typeface="Kokila" panose="020B0604020202020204" pitchFamily="34" charset="0"/>
            </a:rPr>
            <a:t>वित्तीय तूट कमी ठेवणे </a:t>
          </a:r>
          <a:endParaRPr lang="en-US" sz="2800" b="1" u="none" kern="1200" dirty="0">
            <a:latin typeface="Kokila" panose="020B0604020202020204" pitchFamily="34" charset="0"/>
            <a:cs typeface="Kokila" panose="020B0604020202020204" pitchFamily="34" charset="0"/>
          </a:endParaRPr>
        </a:p>
        <a:p>
          <a:pPr marL="285750" lvl="1" indent="-285750" algn="l" defTabSz="1244600">
            <a:lnSpc>
              <a:spcPct val="90000"/>
            </a:lnSpc>
            <a:spcBef>
              <a:spcPct val="0"/>
            </a:spcBef>
            <a:spcAft>
              <a:spcPct val="15000"/>
            </a:spcAft>
            <a:buChar char="•"/>
          </a:pPr>
          <a:r>
            <a:rPr lang="mr-IN" sz="2800" b="1" u="none" kern="1200" dirty="0">
              <a:latin typeface="Kokila" panose="020B0604020202020204" pitchFamily="34" charset="0"/>
              <a:cs typeface="Kokila" panose="020B0604020202020204" pitchFamily="34" charset="0"/>
            </a:rPr>
            <a:t>देशातील भांडवल खासगी क्षेत्राला स्वस्त दरात उपलब्ध करून देणे </a:t>
          </a:r>
          <a:endParaRPr lang="en-US" sz="2800" b="1" u="none" kern="1200" dirty="0">
            <a:latin typeface="Kokila" panose="020B0604020202020204" pitchFamily="34" charset="0"/>
            <a:cs typeface="Kokila" panose="020B0604020202020204" pitchFamily="34" charset="0"/>
          </a:endParaRPr>
        </a:p>
      </dsp:txBody>
      <dsp:txXfrm>
        <a:off x="9687024" y="1514297"/>
        <a:ext cx="2831086" cy="40516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33B88-1399-4D1F-B0EF-0730DD40CADE}">
      <dsp:nvSpPr>
        <dsp:cNvPr id="0" name=""/>
        <dsp:cNvSpPr/>
      </dsp:nvSpPr>
      <dsp:spPr>
        <a:xfrm>
          <a:off x="5633609" y="3066027"/>
          <a:ext cx="4583704" cy="3747367"/>
        </a:xfrm>
        <a:prstGeom prst="gear9">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mr-IN" sz="2400" kern="1200" dirty="0">
              <a:latin typeface="Kokila" panose="020B0604020202020204" pitchFamily="34" charset="0"/>
              <a:cs typeface="Kokila" panose="020B0604020202020204" pitchFamily="34" charset="0"/>
            </a:rPr>
            <a:t>अपेक्षित खासगी गुंतवणूक कमी झाली </a:t>
          </a:r>
        </a:p>
        <a:p>
          <a:pPr marL="0" lvl="0" indent="0" algn="ctr" defTabSz="1066800">
            <a:lnSpc>
              <a:spcPct val="90000"/>
            </a:lnSpc>
            <a:spcBef>
              <a:spcPct val="0"/>
            </a:spcBef>
            <a:spcAft>
              <a:spcPct val="35000"/>
            </a:spcAft>
            <a:buNone/>
          </a:pPr>
          <a:r>
            <a:rPr lang="mr-IN" sz="2400" kern="1200" dirty="0">
              <a:latin typeface="Kokila" panose="020B0604020202020204" pitchFamily="34" charset="0"/>
              <a:cs typeface="Kokila" panose="020B0604020202020204" pitchFamily="34" charset="0"/>
            </a:rPr>
            <a:t>देशातील एकंदरीत कमी मागणी </a:t>
          </a:r>
        </a:p>
        <a:p>
          <a:pPr marL="0" lvl="0" indent="0" algn="ctr" defTabSz="1066800">
            <a:lnSpc>
              <a:spcPct val="90000"/>
            </a:lnSpc>
            <a:spcBef>
              <a:spcPct val="0"/>
            </a:spcBef>
            <a:spcAft>
              <a:spcPct val="35000"/>
            </a:spcAft>
            <a:buNone/>
          </a:pPr>
          <a:r>
            <a:rPr lang="mr-IN" sz="2400" kern="1200" dirty="0">
              <a:latin typeface="Kokila" panose="020B0604020202020204" pitchFamily="34" charset="0"/>
              <a:cs typeface="Kokila" panose="020B0604020202020204" pitchFamily="34" charset="0"/>
            </a:rPr>
            <a:t>आर्थिक अडचण आणि बेरोजगारी</a:t>
          </a:r>
        </a:p>
        <a:p>
          <a:pPr marL="0" lvl="0" indent="0" algn="ctr" defTabSz="1066800">
            <a:lnSpc>
              <a:spcPct val="90000"/>
            </a:lnSpc>
            <a:spcBef>
              <a:spcPct val="0"/>
            </a:spcBef>
            <a:spcAft>
              <a:spcPct val="35000"/>
            </a:spcAft>
            <a:buNone/>
          </a:pPr>
          <a:r>
            <a:rPr lang="mr-IN" sz="2400" kern="1200" dirty="0">
              <a:latin typeface="Kokila" panose="020B0604020202020204" pitchFamily="34" charset="0"/>
              <a:cs typeface="Kokila" panose="020B0604020202020204" pitchFamily="34" charset="0"/>
            </a:rPr>
            <a:t>राजकीय परिणाम </a:t>
          </a:r>
          <a:endParaRPr lang="en-IN" sz="2400" kern="1200" dirty="0"/>
        </a:p>
      </dsp:txBody>
      <dsp:txXfrm>
        <a:off x="6492631" y="3943830"/>
        <a:ext cx="2865660" cy="1926224"/>
      </dsp:txXfrm>
    </dsp:sp>
    <dsp:sp modelId="{B02AA182-1854-404B-9CCC-3DD406994589}">
      <dsp:nvSpPr>
        <dsp:cNvPr id="0" name=""/>
        <dsp:cNvSpPr/>
      </dsp:nvSpPr>
      <dsp:spPr>
        <a:xfrm>
          <a:off x="3838027" y="2180286"/>
          <a:ext cx="2725358" cy="2725358"/>
        </a:xfrm>
        <a:prstGeom prst="gear6">
          <a:avLst/>
        </a:prstGeom>
        <a:solidFill>
          <a:schemeClr val="accent5">
            <a:hueOff val="-3379271"/>
            <a:satOff val="-8710"/>
            <a:lumOff val="-588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mr-IN" sz="2400" kern="1200" dirty="0">
              <a:latin typeface="Kokila" panose="020B0604020202020204" pitchFamily="34" charset="0"/>
              <a:cs typeface="Kokila" panose="020B0604020202020204" pitchFamily="34" charset="0"/>
            </a:rPr>
            <a:t>२०१९ ते २०२४ सरकारचे धोरण – खासगी गुंतवणुकीला प्रोत्साहन  देणे </a:t>
          </a:r>
          <a:endParaRPr lang="en-IN" sz="2400" kern="1200" dirty="0"/>
        </a:p>
      </dsp:txBody>
      <dsp:txXfrm>
        <a:off x="4524144" y="2870550"/>
        <a:ext cx="1353124" cy="1344830"/>
      </dsp:txXfrm>
    </dsp:sp>
    <dsp:sp modelId="{C993713E-C46F-4927-B4F9-BE88402EBD5A}">
      <dsp:nvSpPr>
        <dsp:cNvPr id="0" name=""/>
        <dsp:cNvSpPr/>
      </dsp:nvSpPr>
      <dsp:spPr>
        <a:xfrm rot="20700000">
          <a:off x="5364506" y="300067"/>
          <a:ext cx="2670294" cy="2670294"/>
        </a:xfrm>
        <a:prstGeom prst="gear6">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mr-IN" sz="2400" kern="1200" dirty="0">
              <a:latin typeface="Kokila" panose="020B0604020202020204" pitchFamily="34" charset="0"/>
              <a:cs typeface="Kokila" panose="020B0604020202020204" pitchFamily="34" charset="0"/>
            </a:rPr>
            <a:t>करांच्या माध्यमातून आर्थिक घडामोडींना चालना दे</a:t>
          </a:r>
          <a:r>
            <a:rPr lang="mr-IN" sz="2000" kern="1200" dirty="0">
              <a:latin typeface="Kokila" panose="020B0604020202020204" pitchFamily="34" charset="0"/>
              <a:cs typeface="Kokila" panose="020B0604020202020204" pitchFamily="34" charset="0"/>
            </a:rPr>
            <a:t>णे </a:t>
          </a:r>
          <a:endParaRPr lang="en-IN" sz="2000" kern="1200" dirty="0"/>
        </a:p>
      </dsp:txBody>
      <dsp:txXfrm rot="-20700000">
        <a:off x="5950180" y="885741"/>
        <a:ext cx="1498946" cy="1498946"/>
      </dsp:txXfrm>
    </dsp:sp>
    <dsp:sp modelId="{1086169E-8214-43A7-AD74-57B280EBD1A4}">
      <dsp:nvSpPr>
        <dsp:cNvPr id="0" name=""/>
        <dsp:cNvSpPr/>
      </dsp:nvSpPr>
      <dsp:spPr>
        <a:xfrm>
          <a:off x="5759844" y="2483516"/>
          <a:ext cx="4796630" cy="4796630"/>
        </a:xfrm>
        <a:prstGeom prst="circularArrow">
          <a:avLst>
            <a:gd name="adj1" fmla="val 4687"/>
            <a:gd name="adj2" fmla="val 299029"/>
            <a:gd name="adj3" fmla="val 2556301"/>
            <a:gd name="adj4" fmla="val 15777376"/>
            <a:gd name="adj5" fmla="val 5469"/>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1522C5E-50AF-4B54-AEB8-FF54053ECC0D}">
      <dsp:nvSpPr>
        <dsp:cNvPr id="0" name=""/>
        <dsp:cNvSpPr/>
      </dsp:nvSpPr>
      <dsp:spPr>
        <a:xfrm>
          <a:off x="3355372" y="1566027"/>
          <a:ext cx="3485051" cy="3485051"/>
        </a:xfrm>
        <a:prstGeom prst="leftCircularArrow">
          <a:avLst>
            <a:gd name="adj1" fmla="val 6452"/>
            <a:gd name="adj2" fmla="val 429999"/>
            <a:gd name="adj3" fmla="val 10489124"/>
            <a:gd name="adj4" fmla="val 14837806"/>
            <a:gd name="adj5" fmla="val 7527"/>
          </a:avLst>
        </a:prstGeom>
        <a:solidFill>
          <a:schemeClr val="accent5">
            <a:hueOff val="-3379271"/>
            <a:satOff val="-8710"/>
            <a:lumOff val="-588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1B706F11-0AD8-4A0E-BA78-96AB438D07CB}">
      <dsp:nvSpPr>
        <dsp:cNvPr id="0" name=""/>
        <dsp:cNvSpPr/>
      </dsp:nvSpPr>
      <dsp:spPr>
        <a:xfrm>
          <a:off x="4746839" y="-296067"/>
          <a:ext cx="3757587" cy="3757587"/>
        </a:xfrm>
        <a:prstGeom prst="circularArrow">
          <a:avLst>
            <a:gd name="adj1" fmla="val 5984"/>
            <a:gd name="adj2" fmla="val 394124"/>
            <a:gd name="adj3" fmla="val 13313824"/>
            <a:gd name="adj4" fmla="val 10508221"/>
            <a:gd name="adj5" fmla="val 6981"/>
          </a:avLst>
        </a:prstGeom>
        <a:solidFill>
          <a:schemeClr val="accent5">
            <a:hueOff val="-6758543"/>
            <a:satOff val="-17419"/>
            <a:lumOff val="-1176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C33EB-B643-4E8E-9696-5DA166867222}">
      <dsp:nvSpPr>
        <dsp:cNvPr id="0" name=""/>
        <dsp:cNvSpPr/>
      </dsp:nvSpPr>
      <dsp:spPr>
        <a:xfrm>
          <a:off x="0" y="169901"/>
          <a:ext cx="7709208" cy="4818255"/>
        </a:xfrm>
        <a:prstGeom prst="swooshArrow">
          <a:avLst>
            <a:gd name="adj1" fmla="val 25000"/>
            <a:gd name="adj2" fmla="val 25000"/>
          </a:avLst>
        </a:prstGeom>
        <a:solidFill>
          <a:schemeClr val="accent3">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4C952379-DA2C-494F-80AF-BAF3FE201BF5}">
      <dsp:nvSpPr>
        <dsp:cNvPr id="0" name=""/>
        <dsp:cNvSpPr/>
      </dsp:nvSpPr>
      <dsp:spPr>
        <a:xfrm>
          <a:off x="979069" y="3495461"/>
          <a:ext cx="200439" cy="200439"/>
        </a:xfrm>
        <a:prstGeom prst="ellipse">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04CB6249-A1EB-428A-90FC-B0293EBC2F0B}">
      <dsp:nvSpPr>
        <dsp:cNvPr id="0" name=""/>
        <dsp:cNvSpPr/>
      </dsp:nvSpPr>
      <dsp:spPr>
        <a:xfrm>
          <a:off x="1079289" y="3595680"/>
          <a:ext cx="1796245" cy="1392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209" tIns="0" rIns="0" bIns="0" numCol="1" spcCol="1270" anchor="t" anchorCtr="0">
          <a:noAutofit/>
        </a:bodyPr>
        <a:lstStyle/>
        <a:p>
          <a:pPr marL="0" lvl="0" indent="0" algn="l" defTabSz="1422400">
            <a:lnSpc>
              <a:spcPct val="90000"/>
            </a:lnSpc>
            <a:spcBef>
              <a:spcPct val="0"/>
            </a:spcBef>
            <a:spcAft>
              <a:spcPct val="35000"/>
            </a:spcAft>
            <a:buNone/>
          </a:pPr>
          <a:r>
            <a:rPr lang="mr-IN" sz="3200" b="1" i="0" kern="1200" dirty="0">
              <a:solidFill>
                <a:srgbClr val="FFFF00"/>
              </a:solidFill>
              <a:latin typeface="Kokila" panose="020B0604020202020204" pitchFamily="34" charset="0"/>
              <a:cs typeface="Kokila" panose="020B0604020202020204" pitchFamily="34" charset="0"/>
            </a:rPr>
            <a:t>       घर, रिअल  , बांधकाम गुंतवणूक केली  </a:t>
          </a:r>
          <a:endParaRPr lang="en-IN" sz="3200" b="1" i="0" kern="1200" dirty="0">
            <a:solidFill>
              <a:srgbClr val="FFFF00"/>
            </a:solidFill>
            <a:latin typeface="Kokila" panose="020B0604020202020204" pitchFamily="34" charset="0"/>
            <a:cs typeface="Kokila" panose="020B0604020202020204" pitchFamily="34" charset="0"/>
          </a:endParaRPr>
        </a:p>
      </dsp:txBody>
      <dsp:txXfrm>
        <a:off x="1079289" y="3595680"/>
        <a:ext cx="1796245" cy="1392475"/>
      </dsp:txXfrm>
    </dsp:sp>
    <dsp:sp modelId="{2C224155-602A-4C3C-A55E-6B94A87FB852}">
      <dsp:nvSpPr>
        <dsp:cNvPr id="0" name=""/>
        <dsp:cNvSpPr/>
      </dsp:nvSpPr>
      <dsp:spPr>
        <a:xfrm>
          <a:off x="2748333" y="2185859"/>
          <a:ext cx="362332" cy="362332"/>
        </a:xfrm>
        <a:prstGeom prst="ellipse">
          <a:avLst/>
        </a:prstGeom>
        <a:solidFill>
          <a:schemeClr val="accent3">
            <a:hueOff val="1355300"/>
            <a:satOff val="50000"/>
            <a:lumOff val="-7353"/>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12AA53F9-0F3B-4A9D-BA91-2327EB7642D9}">
      <dsp:nvSpPr>
        <dsp:cNvPr id="0" name=""/>
        <dsp:cNvSpPr/>
      </dsp:nvSpPr>
      <dsp:spPr>
        <a:xfrm>
          <a:off x="2929499" y="2367025"/>
          <a:ext cx="1850210" cy="2621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1993" tIns="0" rIns="0" bIns="0" numCol="1" spcCol="1270" anchor="t" anchorCtr="0">
          <a:noAutofit/>
        </a:bodyPr>
        <a:lstStyle/>
        <a:p>
          <a:pPr marL="0" lvl="0" indent="0" algn="l" defTabSz="1600200">
            <a:lnSpc>
              <a:spcPct val="90000"/>
            </a:lnSpc>
            <a:spcBef>
              <a:spcPct val="0"/>
            </a:spcBef>
            <a:spcAft>
              <a:spcPct val="35000"/>
            </a:spcAft>
            <a:buNone/>
          </a:pPr>
          <a:r>
            <a:rPr lang="mr-IN" sz="3600" b="1" kern="1200" dirty="0">
              <a:solidFill>
                <a:srgbClr val="FFFF00"/>
              </a:solidFill>
              <a:latin typeface="Kokila" panose="020B0604020202020204" pitchFamily="34" charset="0"/>
              <a:cs typeface="Kokila" panose="020B0604020202020204" pitchFamily="34" charset="0"/>
            </a:rPr>
            <a:t>   </a:t>
          </a:r>
        </a:p>
        <a:p>
          <a:pPr marL="0" lvl="0" indent="0" algn="l" defTabSz="1600200">
            <a:lnSpc>
              <a:spcPct val="90000"/>
            </a:lnSpc>
            <a:spcBef>
              <a:spcPct val="0"/>
            </a:spcBef>
            <a:spcAft>
              <a:spcPct val="35000"/>
            </a:spcAft>
            <a:buNone/>
          </a:pPr>
          <a:r>
            <a:rPr lang="mr-IN" sz="3600" b="1" kern="1200" dirty="0">
              <a:solidFill>
                <a:srgbClr val="FFFF00"/>
              </a:solidFill>
              <a:latin typeface="Kokila" panose="020B0604020202020204" pitchFamily="34" charset="0"/>
              <a:cs typeface="Kokila" panose="020B0604020202020204" pitchFamily="34" charset="0"/>
            </a:rPr>
            <a:t>मशीन , आय पी आर , साधने मध्ये नाही </a:t>
          </a:r>
          <a:endParaRPr lang="en-IN" sz="3600" b="1" kern="1200" dirty="0">
            <a:solidFill>
              <a:srgbClr val="FFFF00"/>
            </a:solidFill>
            <a:latin typeface="Kokila" panose="020B0604020202020204" pitchFamily="34" charset="0"/>
            <a:cs typeface="Kokila" panose="020B0604020202020204" pitchFamily="34" charset="0"/>
          </a:endParaRPr>
        </a:p>
      </dsp:txBody>
      <dsp:txXfrm>
        <a:off x="2929499" y="2367025"/>
        <a:ext cx="1850210" cy="2621131"/>
      </dsp:txXfrm>
    </dsp:sp>
    <dsp:sp modelId="{BD12A59B-5627-4CB0-BBD5-206007176428}">
      <dsp:nvSpPr>
        <dsp:cNvPr id="0" name=""/>
        <dsp:cNvSpPr/>
      </dsp:nvSpPr>
      <dsp:spPr>
        <a:xfrm>
          <a:off x="4876074" y="1388919"/>
          <a:ext cx="501098" cy="501098"/>
        </a:xfrm>
        <a:prstGeom prst="ellipse">
          <a:avLst/>
        </a:prstGeom>
        <a:solidFill>
          <a:schemeClr val="accent3">
            <a:hueOff val="2710599"/>
            <a:satOff val="100000"/>
            <a:lumOff val="-14706"/>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8F02FFA8-42FF-494F-A584-B69129E93CC0}">
      <dsp:nvSpPr>
        <dsp:cNvPr id="0" name=""/>
        <dsp:cNvSpPr/>
      </dsp:nvSpPr>
      <dsp:spPr>
        <a:xfrm>
          <a:off x="5126623" y="1639469"/>
          <a:ext cx="1850210" cy="334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522" tIns="0" rIns="0" bIns="0" numCol="1" spcCol="1270" anchor="t" anchorCtr="0">
          <a:noAutofit/>
        </a:bodyPr>
        <a:lstStyle/>
        <a:p>
          <a:pPr marL="0" lvl="0" indent="0" algn="l" defTabSz="1600200">
            <a:lnSpc>
              <a:spcPct val="90000"/>
            </a:lnSpc>
            <a:spcBef>
              <a:spcPct val="0"/>
            </a:spcBef>
            <a:spcAft>
              <a:spcPct val="35000"/>
            </a:spcAft>
            <a:buNone/>
          </a:pPr>
          <a:endParaRPr lang="mr-IN" sz="3600" b="1" kern="1200" dirty="0">
            <a:solidFill>
              <a:srgbClr val="FFFF00"/>
            </a:solidFill>
            <a:latin typeface="Kokila" panose="020B0604020202020204" pitchFamily="34" charset="0"/>
            <a:cs typeface="Kokila" panose="020B0604020202020204" pitchFamily="34" charset="0"/>
          </a:endParaRPr>
        </a:p>
        <a:p>
          <a:pPr marL="0" lvl="0" indent="0" algn="l" defTabSz="1600200">
            <a:lnSpc>
              <a:spcPct val="90000"/>
            </a:lnSpc>
            <a:spcBef>
              <a:spcPct val="0"/>
            </a:spcBef>
            <a:spcAft>
              <a:spcPct val="35000"/>
            </a:spcAft>
            <a:buNone/>
          </a:pPr>
          <a:r>
            <a:rPr lang="mr-IN" sz="3600" b="1" kern="1200" dirty="0">
              <a:solidFill>
                <a:srgbClr val="FFFF00"/>
              </a:solidFill>
              <a:latin typeface="Kokila" panose="020B0604020202020204" pitchFamily="34" charset="0"/>
              <a:cs typeface="Kokila" panose="020B0604020202020204" pitchFamily="34" charset="0"/>
            </a:rPr>
            <a:t>मागणी कमकुवत </a:t>
          </a:r>
          <a:endParaRPr lang="en-IN" sz="3600" b="1" kern="1200" dirty="0">
            <a:solidFill>
              <a:srgbClr val="FFFF00"/>
            </a:solidFill>
            <a:latin typeface="Kokila" panose="020B0604020202020204" pitchFamily="34" charset="0"/>
            <a:cs typeface="Kokila" panose="020B0604020202020204" pitchFamily="34" charset="0"/>
          </a:endParaRPr>
        </a:p>
      </dsp:txBody>
      <dsp:txXfrm>
        <a:off x="5126623" y="1639469"/>
        <a:ext cx="1850210" cy="334868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3C33EB-B643-4E8E-9696-5DA166867222}">
      <dsp:nvSpPr>
        <dsp:cNvPr id="0" name=""/>
        <dsp:cNvSpPr/>
      </dsp:nvSpPr>
      <dsp:spPr>
        <a:xfrm rot="12420000">
          <a:off x="848770" y="0"/>
          <a:ext cx="7952798" cy="4970498"/>
        </a:xfrm>
        <a:prstGeom prst="swooshArrow">
          <a:avLst>
            <a:gd name="adj1" fmla="val 25000"/>
            <a:gd name="adj2" fmla="val 25000"/>
          </a:avLst>
        </a:prstGeom>
        <a:solidFill>
          <a:schemeClr val="accent2">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4C952379-DA2C-494F-80AF-BAF3FE201BF5}">
      <dsp:nvSpPr>
        <dsp:cNvPr id="0" name=""/>
        <dsp:cNvSpPr/>
      </dsp:nvSpPr>
      <dsp:spPr>
        <a:xfrm>
          <a:off x="1912965" y="2062755"/>
          <a:ext cx="206772" cy="206772"/>
        </a:xfrm>
        <a:prstGeom prst="ellipse">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04CB6249-A1EB-428A-90FC-B0293EBC2F0B}">
      <dsp:nvSpPr>
        <dsp:cNvPr id="0" name=""/>
        <dsp:cNvSpPr/>
      </dsp:nvSpPr>
      <dsp:spPr>
        <a:xfrm>
          <a:off x="2072682" y="2489550"/>
          <a:ext cx="1853002" cy="1436474"/>
        </a:xfrm>
        <a:prstGeom prst="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109565" tIns="0" rIns="0" bIns="0" numCol="1" spcCol="1270" anchor="t" anchorCtr="0">
          <a:noAutofit/>
        </a:bodyPr>
        <a:lstStyle/>
        <a:p>
          <a:pPr marL="0" lvl="0" indent="0" algn="l" defTabSz="1422400">
            <a:lnSpc>
              <a:spcPct val="90000"/>
            </a:lnSpc>
            <a:spcBef>
              <a:spcPct val="0"/>
            </a:spcBef>
            <a:spcAft>
              <a:spcPct val="35000"/>
            </a:spcAft>
            <a:buNone/>
          </a:pPr>
          <a:r>
            <a:rPr lang="mr-IN" sz="3200" b="1" i="0" kern="1200" dirty="0">
              <a:latin typeface="Kokila" panose="020B0604020202020204" pitchFamily="34" charset="0"/>
              <a:cs typeface="Kokila" panose="020B0604020202020204" pitchFamily="34" charset="0"/>
            </a:rPr>
            <a:t>     महागाई , मंदी चा परिणाम </a:t>
          </a:r>
          <a:endParaRPr lang="en-IN" sz="3200" b="1" i="0" kern="1200" dirty="0">
            <a:latin typeface="Kokila" panose="020B0604020202020204" pitchFamily="34" charset="0"/>
            <a:cs typeface="Kokila" panose="020B0604020202020204" pitchFamily="34" charset="0"/>
          </a:endParaRPr>
        </a:p>
      </dsp:txBody>
      <dsp:txXfrm>
        <a:off x="2072682" y="2489550"/>
        <a:ext cx="1853002" cy="1436474"/>
      </dsp:txXfrm>
    </dsp:sp>
    <dsp:sp modelId="{2C224155-602A-4C3C-A55E-6B94A87FB852}">
      <dsp:nvSpPr>
        <dsp:cNvPr id="0" name=""/>
        <dsp:cNvSpPr/>
      </dsp:nvSpPr>
      <dsp:spPr>
        <a:xfrm>
          <a:off x="5429962" y="2895733"/>
          <a:ext cx="373781" cy="373781"/>
        </a:xfrm>
        <a:prstGeom prst="ellipse">
          <a:avLst/>
        </a:prstGeom>
        <a:solidFill>
          <a:schemeClr val="accent2">
            <a:hueOff val="-727682"/>
            <a:satOff val="-41964"/>
            <a:lumOff val="4314"/>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12AA53F9-0F3B-4A9D-BA91-2327EB7642D9}">
      <dsp:nvSpPr>
        <dsp:cNvPr id="0" name=""/>
        <dsp:cNvSpPr/>
      </dsp:nvSpPr>
      <dsp:spPr>
        <a:xfrm>
          <a:off x="4616539" y="0"/>
          <a:ext cx="1908671" cy="2703951"/>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98059" tIns="0" rIns="0" bIns="0" numCol="1" spcCol="1270" anchor="t" anchorCtr="0">
          <a:noAutofit/>
        </a:bodyPr>
        <a:lstStyle/>
        <a:p>
          <a:pPr marL="0" lvl="0" indent="0" algn="l" defTabSz="1600200">
            <a:lnSpc>
              <a:spcPct val="90000"/>
            </a:lnSpc>
            <a:spcBef>
              <a:spcPct val="0"/>
            </a:spcBef>
            <a:spcAft>
              <a:spcPct val="35000"/>
            </a:spcAft>
            <a:buNone/>
          </a:pPr>
          <a:r>
            <a:rPr lang="mr-IN" sz="3600" b="1" kern="1200" dirty="0">
              <a:latin typeface="Kokila" panose="020B0604020202020204" pitchFamily="34" charset="0"/>
              <a:cs typeface="Kokila" panose="020B0604020202020204" pitchFamily="34" charset="0"/>
            </a:rPr>
            <a:t>   </a:t>
          </a:r>
        </a:p>
        <a:p>
          <a:pPr marL="0" lvl="0" indent="0" algn="l" defTabSz="1600200">
            <a:lnSpc>
              <a:spcPct val="90000"/>
            </a:lnSpc>
            <a:spcBef>
              <a:spcPct val="0"/>
            </a:spcBef>
            <a:spcAft>
              <a:spcPct val="35000"/>
            </a:spcAft>
            <a:buNone/>
          </a:pPr>
          <a:r>
            <a:rPr lang="mr-IN" sz="3600" b="1" kern="1200" dirty="0">
              <a:latin typeface="Kokila" panose="020B0604020202020204" pitchFamily="34" charset="0"/>
              <a:cs typeface="Kokila" panose="020B0604020202020204" pitchFamily="34" charset="0"/>
            </a:rPr>
            <a:t>खासगी खर्चात  कमी वाढ(४%) </a:t>
          </a:r>
        </a:p>
        <a:p>
          <a:pPr marL="0" lvl="0" indent="0" algn="l" defTabSz="1600200">
            <a:lnSpc>
              <a:spcPct val="90000"/>
            </a:lnSpc>
            <a:spcBef>
              <a:spcPct val="0"/>
            </a:spcBef>
            <a:spcAft>
              <a:spcPct val="35000"/>
            </a:spcAft>
            <a:buNone/>
          </a:pPr>
          <a:r>
            <a:rPr lang="mr-IN" sz="3600" b="1" kern="1200" dirty="0">
              <a:latin typeface="Kokila" panose="020B0604020202020204" pitchFamily="34" charset="0"/>
              <a:cs typeface="Kokila" panose="020B0604020202020204" pitchFamily="34" charset="0"/>
            </a:rPr>
            <a:t> जी डी पी -८%</a:t>
          </a:r>
          <a:endParaRPr lang="en-IN" sz="3600" b="1" kern="1200" dirty="0">
            <a:latin typeface="Kokila" panose="020B0604020202020204" pitchFamily="34" charset="0"/>
            <a:cs typeface="Kokila" panose="020B0604020202020204" pitchFamily="34" charset="0"/>
          </a:endParaRPr>
        </a:p>
      </dsp:txBody>
      <dsp:txXfrm>
        <a:off x="4616539" y="0"/>
        <a:ext cx="1908671" cy="2703951"/>
      </dsp:txXfrm>
    </dsp:sp>
    <dsp:sp modelId="{BD12A59B-5627-4CB0-BBD5-206007176428}">
      <dsp:nvSpPr>
        <dsp:cNvPr id="0" name=""/>
        <dsp:cNvSpPr/>
      </dsp:nvSpPr>
      <dsp:spPr>
        <a:xfrm>
          <a:off x="7528150" y="2565694"/>
          <a:ext cx="516931" cy="516931"/>
        </a:xfrm>
        <a:prstGeom prst="ellipse">
          <a:avLst/>
        </a:prstGeom>
        <a:solidFill>
          <a:schemeClr val="accent2">
            <a:hueOff val="-1455363"/>
            <a:satOff val="-83928"/>
            <a:lumOff val="8628"/>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8F02FFA8-42FF-494F-A584-B69129E93CC0}">
      <dsp:nvSpPr>
        <dsp:cNvPr id="0" name=""/>
        <dsp:cNvSpPr/>
      </dsp:nvSpPr>
      <dsp:spPr>
        <a:xfrm>
          <a:off x="7946884" y="1368253"/>
          <a:ext cx="1908671" cy="3454496"/>
        </a:xfrm>
        <a:prstGeom prst="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273911" tIns="0" rIns="0" bIns="0" numCol="1" spcCol="1270" anchor="t" anchorCtr="0">
          <a:noAutofit/>
        </a:bodyPr>
        <a:lstStyle/>
        <a:p>
          <a:pPr marL="0" lvl="0" indent="0" algn="l" defTabSz="1600200">
            <a:lnSpc>
              <a:spcPct val="90000"/>
            </a:lnSpc>
            <a:spcBef>
              <a:spcPct val="0"/>
            </a:spcBef>
            <a:spcAft>
              <a:spcPct val="35000"/>
            </a:spcAft>
            <a:buNone/>
          </a:pPr>
          <a:endParaRPr lang="mr-IN" sz="3600" b="1" kern="1200" dirty="0">
            <a:latin typeface="Kokila" panose="020B0604020202020204" pitchFamily="34" charset="0"/>
            <a:cs typeface="Kokila" panose="020B0604020202020204" pitchFamily="34" charset="0"/>
          </a:endParaRPr>
        </a:p>
        <a:p>
          <a:pPr marL="0" lvl="0" indent="0" algn="l" defTabSz="1600200">
            <a:lnSpc>
              <a:spcPct val="90000"/>
            </a:lnSpc>
            <a:spcBef>
              <a:spcPct val="0"/>
            </a:spcBef>
            <a:spcAft>
              <a:spcPct val="35000"/>
            </a:spcAft>
            <a:buNone/>
          </a:pPr>
          <a:r>
            <a:rPr lang="mr-IN" sz="3600" b="1" kern="1200" dirty="0">
              <a:latin typeface="Kokila" panose="020B0604020202020204" pitchFamily="34" charset="0"/>
              <a:cs typeface="Kokila" panose="020B0604020202020204" pitchFamily="34" charset="0"/>
            </a:rPr>
            <a:t>बेरोजगारी मुळे आर्थिक संकट </a:t>
          </a:r>
          <a:endParaRPr lang="en-IN" sz="3600" b="1" kern="1200" dirty="0">
            <a:latin typeface="Kokila" panose="020B0604020202020204" pitchFamily="34" charset="0"/>
            <a:cs typeface="Kokila" panose="020B0604020202020204" pitchFamily="34" charset="0"/>
          </a:endParaRPr>
        </a:p>
      </dsp:txBody>
      <dsp:txXfrm>
        <a:off x="7946884" y="1368253"/>
        <a:ext cx="1908671" cy="34544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11F33-02B1-4F87-8760-C21821CE55D2}">
      <dsp:nvSpPr>
        <dsp:cNvPr id="0" name=""/>
        <dsp:cNvSpPr/>
      </dsp:nvSpPr>
      <dsp:spPr>
        <a:xfrm rot="16200000">
          <a:off x="-1702196" y="1703387"/>
          <a:ext cx="6502400" cy="3095624"/>
        </a:xfrm>
        <a:prstGeom prst="flowChartManualOperation">
          <a:avLst/>
        </a:prstGeom>
        <a:solidFill>
          <a:schemeClr val="accent5">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2250" tIns="0" rIns="223738" bIns="0" numCol="1" spcCol="1270" anchor="t" anchorCtr="0">
          <a:noAutofit/>
        </a:bodyPr>
        <a:lstStyle/>
        <a:p>
          <a:pPr marL="0" lvl="0" indent="0" algn="l" defTabSz="1555750">
            <a:lnSpc>
              <a:spcPct val="90000"/>
            </a:lnSpc>
            <a:spcBef>
              <a:spcPct val="0"/>
            </a:spcBef>
            <a:spcAft>
              <a:spcPct val="35000"/>
            </a:spcAft>
            <a:buNone/>
          </a:pPr>
          <a:r>
            <a:rPr lang="mr-IN" sz="3500" kern="1200" dirty="0">
              <a:latin typeface="Kokila" panose="020B0604020202020204" pitchFamily="34" charset="0"/>
              <a:cs typeface="Kokila" panose="020B0604020202020204" pitchFamily="34" charset="0"/>
            </a:rPr>
            <a:t>निर्गुंतवणूक </a:t>
          </a:r>
          <a:endParaRPr lang="en-IN" sz="3500" kern="1200" dirty="0">
            <a:latin typeface="Kokila" panose="020B0604020202020204" pitchFamily="34" charset="0"/>
            <a:cs typeface="Kokila" panose="020B0604020202020204" pitchFamily="34" charset="0"/>
          </a:endParaRPr>
        </a:p>
        <a:p>
          <a:pPr marL="228600" lvl="1" indent="-228600" algn="l" defTabSz="1200150">
            <a:lnSpc>
              <a:spcPct val="90000"/>
            </a:lnSpc>
            <a:spcBef>
              <a:spcPct val="0"/>
            </a:spcBef>
            <a:spcAft>
              <a:spcPct val="15000"/>
            </a:spcAft>
            <a:buChar char="•"/>
          </a:pPr>
          <a:r>
            <a:rPr lang="mr-IN" sz="2700" kern="1200" dirty="0">
              <a:latin typeface="Kokila" panose="020B0604020202020204" pitchFamily="34" charset="0"/>
              <a:cs typeface="Kokila" panose="020B0604020202020204" pitchFamily="34" charset="0"/>
            </a:rPr>
            <a:t>सार्वजनिक क्षेत्र </a:t>
          </a:r>
          <a:endParaRPr lang="en-IN" sz="2700" kern="1200" dirty="0">
            <a:latin typeface="Kokila" panose="020B0604020202020204" pitchFamily="34" charset="0"/>
            <a:cs typeface="Kokila" panose="020B0604020202020204" pitchFamily="34" charset="0"/>
          </a:endParaRPr>
        </a:p>
        <a:p>
          <a:pPr marL="228600" lvl="1" indent="-228600" algn="l" defTabSz="1200150">
            <a:lnSpc>
              <a:spcPct val="90000"/>
            </a:lnSpc>
            <a:spcBef>
              <a:spcPct val="0"/>
            </a:spcBef>
            <a:spcAft>
              <a:spcPct val="15000"/>
            </a:spcAft>
            <a:buChar char="•"/>
          </a:pPr>
          <a:r>
            <a:rPr lang="mr-IN" sz="2700" kern="1200" dirty="0">
              <a:latin typeface="Kokila" panose="020B0604020202020204" pitchFamily="34" charset="0"/>
              <a:cs typeface="Kokila" panose="020B0604020202020204" pitchFamily="34" charset="0"/>
            </a:rPr>
            <a:t>अपेक्षित परिणाम नाही </a:t>
          </a:r>
          <a:endParaRPr lang="en-IN" sz="2700" kern="1200" dirty="0">
            <a:latin typeface="Kokila" panose="020B0604020202020204" pitchFamily="34" charset="0"/>
            <a:cs typeface="Kokila" panose="020B0604020202020204" pitchFamily="34" charset="0"/>
          </a:endParaRPr>
        </a:p>
      </dsp:txBody>
      <dsp:txXfrm rot="5400000">
        <a:off x="1192" y="1300479"/>
        <a:ext cx="3095624" cy="3901440"/>
      </dsp:txXfrm>
    </dsp:sp>
    <dsp:sp modelId="{E2B9A69A-E9E6-43A5-8BCB-BF0AD128B21E}">
      <dsp:nvSpPr>
        <dsp:cNvPr id="0" name=""/>
        <dsp:cNvSpPr/>
      </dsp:nvSpPr>
      <dsp:spPr>
        <a:xfrm rot="16200000">
          <a:off x="1625599" y="1703387"/>
          <a:ext cx="6502400" cy="3095624"/>
        </a:xfrm>
        <a:prstGeom prst="flowChartManualOperation">
          <a:avLst/>
        </a:prstGeom>
        <a:solidFill>
          <a:schemeClr val="accent5">
            <a:hueOff val="-3379271"/>
            <a:satOff val="-8710"/>
            <a:lumOff val="-588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2250" tIns="0" rIns="223738" bIns="0" numCol="1" spcCol="1270" anchor="t" anchorCtr="0">
          <a:noAutofit/>
        </a:bodyPr>
        <a:lstStyle/>
        <a:p>
          <a:pPr marL="0" lvl="0" indent="0" algn="l" defTabSz="1555750">
            <a:lnSpc>
              <a:spcPct val="90000"/>
            </a:lnSpc>
            <a:spcBef>
              <a:spcPct val="0"/>
            </a:spcBef>
            <a:spcAft>
              <a:spcPct val="35000"/>
            </a:spcAft>
            <a:buNone/>
          </a:pPr>
          <a:r>
            <a:rPr lang="mr-IN" sz="3500" kern="1200" dirty="0">
              <a:latin typeface="Kokila" panose="020B0604020202020204" pitchFamily="34" charset="0"/>
              <a:cs typeface="Kokila" panose="020B0604020202020204" pitchFamily="34" charset="0"/>
            </a:rPr>
            <a:t>दुसऱ्या पिढीच्या सुधारणा </a:t>
          </a:r>
          <a:endParaRPr lang="en-IN" sz="3500" kern="1200" dirty="0">
            <a:latin typeface="Kokila" panose="020B0604020202020204" pitchFamily="34" charset="0"/>
            <a:cs typeface="Kokila" panose="020B0604020202020204" pitchFamily="34" charset="0"/>
          </a:endParaRPr>
        </a:p>
        <a:p>
          <a:pPr marL="228600" lvl="1" indent="-228600" algn="l" defTabSz="1200150">
            <a:lnSpc>
              <a:spcPct val="90000"/>
            </a:lnSpc>
            <a:spcBef>
              <a:spcPct val="0"/>
            </a:spcBef>
            <a:spcAft>
              <a:spcPct val="15000"/>
            </a:spcAft>
            <a:buChar char="•"/>
          </a:pPr>
          <a:r>
            <a:rPr lang="mr-IN" sz="2700" kern="1200" dirty="0">
              <a:latin typeface="Kokila" panose="020B0604020202020204" pitchFamily="34" charset="0"/>
              <a:cs typeface="Kokila" panose="020B0604020202020204" pitchFamily="34" charset="0"/>
            </a:rPr>
            <a:t>जमीन </a:t>
          </a:r>
          <a:r>
            <a:rPr lang="en-US" sz="2700" kern="1200" dirty="0">
              <a:latin typeface="Kokila" panose="020B0604020202020204" pitchFamily="34" charset="0"/>
              <a:cs typeface="Kokila" panose="020B0604020202020204" pitchFamily="34" charset="0"/>
            </a:rPr>
            <a:t>–2013 onwards lapse </a:t>
          </a:r>
          <a:endParaRPr lang="en-IN" sz="2700" kern="1200" dirty="0">
            <a:latin typeface="Kokila" panose="020B0604020202020204" pitchFamily="34" charset="0"/>
            <a:cs typeface="Kokila" panose="020B0604020202020204" pitchFamily="34" charset="0"/>
          </a:endParaRPr>
        </a:p>
        <a:p>
          <a:pPr marL="228600" lvl="1" indent="-228600" algn="l" defTabSz="1200150">
            <a:lnSpc>
              <a:spcPct val="90000"/>
            </a:lnSpc>
            <a:spcBef>
              <a:spcPct val="0"/>
            </a:spcBef>
            <a:spcAft>
              <a:spcPct val="15000"/>
            </a:spcAft>
            <a:buChar char="•"/>
          </a:pPr>
          <a:r>
            <a:rPr lang="mr-IN" sz="2700" kern="1200" dirty="0">
              <a:latin typeface="Kokila" panose="020B0604020202020204" pitchFamily="34" charset="0"/>
              <a:cs typeface="Kokila" panose="020B0604020202020204" pitchFamily="34" charset="0"/>
            </a:rPr>
            <a:t>श्रम</a:t>
          </a:r>
          <a:r>
            <a:rPr lang="en-US" sz="2700" kern="1200" dirty="0">
              <a:latin typeface="Kokila" panose="020B0604020202020204" pitchFamily="34" charset="0"/>
              <a:cs typeface="Kokila" panose="020B0604020202020204" pitchFamily="34" charset="0"/>
            </a:rPr>
            <a:t>- Wage code 2019, not fully operational </a:t>
          </a:r>
          <a:r>
            <a:rPr lang="mr-IN" sz="2700" kern="1200" dirty="0">
              <a:latin typeface="Kokila" panose="020B0604020202020204" pitchFamily="34" charset="0"/>
              <a:cs typeface="Kokila" panose="020B0604020202020204" pitchFamily="34" charset="0"/>
            </a:rPr>
            <a:t> </a:t>
          </a:r>
          <a:endParaRPr lang="en-IN" sz="2700" kern="1200" dirty="0">
            <a:latin typeface="Kokila" panose="020B0604020202020204" pitchFamily="34" charset="0"/>
            <a:cs typeface="Kokila" panose="020B0604020202020204" pitchFamily="34" charset="0"/>
          </a:endParaRPr>
        </a:p>
        <a:p>
          <a:pPr marL="228600" lvl="1" indent="-228600" algn="l" defTabSz="1200150">
            <a:lnSpc>
              <a:spcPct val="90000"/>
            </a:lnSpc>
            <a:spcBef>
              <a:spcPct val="0"/>
            </a:spcBef>
            <a:spcAft>
              <a:spcPct val="15000"/>
            </a:spcAft>
            <a:buChar char="•"/>
          </a:pPr>
          <a:r>
            <a:rPr lang="mr-IN" sz="2700" kern="1200" dirty="0">
              <a:latin typeface="Kokila" panose="020B0604020202020204" pitchFamily="34" charset="0"/>
              <a:cs typeface="Kokila" panose="020B0604020202020204" pitchFamily="34" charset="0"/>
            </a:rPr>
            <a:t>भांडवल </a:t>
          </a:r>
          <a:endParaRPr lang="en-IN" sz="2700" kern="1200" dirty="0">
            <a:latin typeface="Kokila" panose="020B0604020202020204" pitchFamily="34" charset="0"/>
            <a:cs typeface="Kokila" panose="020B0604020202020204" pitchFamily="34" charset="0"/>
          </a:endParaRPr>
        </a:p>
        <a:p>
          <a:pPr marL="228600" lvl="1" indent="-228600" algn="l" defTabSz="1200150">
            <a:lnSpc>
              <a:spcPct val="90000"/>
            </a:lnSpc>
            <a:spcBef>
              <a:spcPct val="0"/>
            </a:spcBef>
            <a:spcAft>
              <a:spcPct val="15000"/>
            </a:spcAft>
            <a:buChar char="•"/>
          </a:pPr>
          <a:r>
            <a:rPr lang="mr-IN" sz="2700" kern="1200" dirty="0">
              <a:latin typeface="Kokila" panose="020B0604020202020204" pitchFamily="34" charset="0"/>
              <a:cs typeface="Kokila" panose="020B0604020202020204" pitchFamily="34" charset="0"/>
            </a:rPr>
            <a:t>तंत्रज्ञान </a:t>
          </a:r>
          <a:endParaRPr lang="en-IN" sz="2700" kern="1200" dirty="0">
            <a:latin typeface="Kokila" panose="020B0604020202020204" pitchFamily="34" charset="0"/>
            <a:cs typeface="Kokila" panose="020B0604020202020204" pitchFamily="34" charset="0"/>
          </a:endParaRPr>
        </a:p>
        <a:p>
          <a:pPr marL="228600" lvl="1" indent="-228600" algn="l" defTabSz="1200150">
            <a:lnSpc>
              <a:spcPct val="90000"/>
            </a:lnSpc>
            <a:spcBef>
              <a:spcPct val="0"/>
            </a:spcBef>
            <a:spcAft>
              <a:spcPct val="15000"/>
            </a:spcAft>
            <a:buChar char="•"/>
          </a:pPr>
          <a:r>
            <a:rPr lang="mr-IN" sz="2700" kern="1200" dirty="0">
              <a:latin typeface="Kokila" panose="020B0604020202020204" pitchFamily="34" charset="0"/>
              <a:cs typeface="Kokila" panose="020B0604020202020204" pitchFamily="34" charset="0"/>
            </a:rPr>
            <a:t>उद्योजगता </a:t>
          </a:r>
          <a:endParaRPr lang="en-IN" sz="2700" kern="1200" dirty="0">
            <a:latin typeface="Kokila" panose="020B0604020202020204" pitchFamily="34" charset="0"/>
            <a:cs typeface="Kokila" panose="020B0604020202020204" pitchFamily="34" charset="0"/>
          </a:endParaRPr>
        </a:p>
      </dsp:txBody>
      <dsp:txXfrm rot="5400000">
        <a:off x="3328987" y="1300479"/>
        <a:ext cx="3095624" cy="3901440"/>
      </dsp:txXfrm>
    </dsp:sp>
    <dsp:sp modelId="{C0006C68-59BE-4112-88AA-898A21E6400E}">
      <dsp:nvSpPr>
        <dsp:cNvPr id="0" name=""/>
        <dsp:cNvSpPr/>
      </dsp:nvSpPr>
      <dsp:spPr>
        <a:xfrm rot="16200000">
          <a:off x="4953396" y="1703387"/>
          <a:ext cx="6502400" cy="3095624"/>
        </a:xfrm>
        <a:prstGeom prst="flowChartManualOperation">
          <a:avLst/>
        </a:prstGeom>
        <a:solidFill>
          <a:schemeClr val="accent5">
            <a:hueOff val="-6758543"/>
            <a:satOff val="-17419"/>
            <a:lumOff val="-117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2250" tIns="0" rIns="223738" bIns="0" numCol="1" spcCol="1270" anchor="t" anchorCtr="0">
          <a:noAutofit/>
        </a:bodyPr>
        <a:lstStyle/>
        <a:p>
          <a:pPr marL="0" lvl="0" indent="0" algn="l" defTabSz="1555750">
            <a:lnSpc>
              <a:spcPct val="90000"/>
            </a:lnSpc>
            <a:spcBef>
              <a:spcPct val="0"/>
            </a:spcBef>
            <a:spcAft>
              <a:spcPct val="35000"/>
            </a:spcAft>
            <a:buNone/>
          </a:pPr>
          <a:r>
            <a:rPr lang="mr-IN" sz="3500" kern="1200" dirty="0">
              <a:latin typeface="Kokila" panose="020B0604020202020204" pitchFamily="34" charset="0"/>
              <a:cs typeface="Kokila" panose="020B0604020202020204" pitchFamily="34" charset="0"/>
            </a:rPr>
            <a:t>परिणाम </a:t>
          </a:r>
          <a:endParaRPr lang="en-IN" sz="3500" kern="1200" dirty="0">
            <a:latin typeface="Kokila" panose="020B0604020202020204" pitchFamily="34" charset="0"/>
            <a:cs typeface="Kokila" panose="020B0604020202020204" pitchFamily="34" charset="0"/>
          </a:endParaRPr>
        </a:p>
        <a:p>
          <a:pPr marL="228600" lvl="1" indent="-228600" algn="l" defTabSz="1200150">
            <a:lnSpc>
              <a:spcPct val="90000"/>
            </a:lnSpc>
            <a:spcBef>
              <a:spcPct val="0"/>
            </a:spcBef>
            <a:spcAft>
              <a:spcPct val="15000"/>
            </a:spcAft>
            <a:buChar char="•"/>
          </a:pPr>
          <a:r>
            <a:rPr lang="mr-IN" sz="2700" kern="1200" dirty="0">
              <a:latin typeface="Kokila" panose="020B0604020202020204" pitchFamily="34" charset="0"/>
              <a:cs typeface="Kokila" panose="020B0604020202020204" pitchFamily="34" charset="0"/>
            </a:rPr>
            <a:t>प्राथमिकता बदल – शेती , लघु उद्योग </a:t>
          </a:r>
          <a:endParaRPr lang="en-IN" sz="2700" kern="1200" dirty="0">
            <a:latin typeface="Kokila" panose="020B0604020202020204" pitchFamily="34" charset="0"/>
            <a:cs typeface="Kokila" panose="020B0604020202020204" pitchFamily="34" charset="0"/>
          </a:endParaRPr>
        </a:p>
        <a:p>
          <a:pPr marL="228600" lvl="1" indent="-228600" algn="l" defTabSz="1200150">
            <a:lnSpc>
              <a:spcPct val="90000"/>
            </a:lnSpc>
            <a:spcBef>
              <a:spcPct val="0"/>
            </a:spcBef>
            <a:spcAft>
              <a:spcPct val="15000"/>
            </a:spcAft>
            <a:buChar char="•"/>
          </a:pPr>
          <a:r>
            <a:rPr lang="mr-IN" sz="2700" kern="1200" dirty="0">
              <a:latin typeface="Kokila" panose="020B0604020202020204" pitchFamily="34" charset="0"/>
              <a:cs typeface="Kokila" panose="020B0604020202020204" pitchFamily="34" charset="0"/>
            </a:rPr>
            <a:t>बेरोजगारी संकट – </a:t>
          </a:r>
          <a:r>
            <a:rPr lang="en-US" sz="2700" kern="1200" dirty="0">
              <a:latin typeface="Kokila" panose="020B0604020202020204" pitchFamily="34" charset="0"/>
              <a:cs typeface="Kokila" panose="020B0604020202020204" pitchFamily="34" charset="0"/>
            </a:rPr>
            <a:t>Employment Linked incentives , </a:t>
          </a:r>
          <a:r>
            <a:rPr lang="mr-IN" sz="2700" kern="1200" dirty="0">
              <a:latin typeface="Kokila" panose="020B0604020202020204" pitchFamily="34" charset="0"/>
              <a:cs typeface="Kokila" panose="020B0604020202020204" pitchFamily="34" charset="0"/>
            </a:rPr>
            <a:t>कौशल्य विकास </a:t>
          </a:r>
          <a:endParaRPr lang="en-IN" sz="2700" kern="1200" dirty="0">
            <a:latin typeface="Kokila" panose="020B0604020202020204" pitchFamily="34" charset="0"/>
            <a:cs typeface="Kokila" panose="020B0604020202020204" pitchFamily="34" charset="0"/>
          </a:endParaRPr>
        </a:p>
      </dsp:txBody>
      <dsp:txXfrm rot="5400000">
        <a:off x="6656784" y="1300479"/>
        <a:ext cx="3095624" cy="39014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D6B62-52CD-4200-9FDC-C6D8A4EB88F7}">
      <dsp:nvSpPr>
        <dsp:cNvPr id="0" name=""/>
        <dsp:cNvSpPr/>
      </dsp:nvSpPr>
      <dsp:spPr>
        <a:xfrm>
          <a:off x="995" y="5245857"/>
          <a:ext cx="8669569" cy="2467117"/>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Productivity and resilience in Agriculture</a:t>
          </a:r>
          <a:endParaRPr lang="en-IN" sz="6500" kern="1200" dirty="0"/>
        </a:p>
      </dsp:txBody>
      <dsp:txXfrm>
        <a:off x="73254" y="5318116"/>
        <a:ext cx="8525051" cy="2322599"/>
      </dsp:txXfrm>
    </dsp:sp>
    <dsp:sp modelId="{D5BF91E7-83ED-4543-9639-BC70FBBD81C6}">
      <dsp:nvSpPr>
        <dsp:cNvPr id="0" name=""/>
        <dsp:cNvSpPr/>
      </dsp:nvSpPr>
      <dsp:spPr>
        <a:xfrm>
          <a:off x="995" y="2623431"/>
          <a:ext cx="2831615" cy="246711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Inclusive Human Resource Development and Social Justice</a:t>
          </a:r>
          <a:endParaRPr lang="en-IN" sz="2900" kern="1200" dirty="0"/>
        </a:p>
      </dsp:txBody>
      <dsp:txXfrm>
        <a:off x="73254" y="2695690"/>
        <a:ext cx="2687097" cy="2322599"/>
      </dsp:txXfrm>
    </dsp:sp>
    <dsp:sp modelId="{21B293DD-93F6-442F-ABBF-79C935D679F1}">
      <dsp:nvSpPr>
        <dsp:cNvPr id="0" name=""/>
        <dsp:cNvSpPr/>
      </dsp:nvSpPr>
      <dsp:spPr>
        <a:xfrm>
          <a:off x="995" y="1004"/>
          <a:ext cx="1386687" cy="246711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dirty="0"/>
            <a:t>Manufacturing &amp; Services</a:t>
          </a:r>
        </a:p>
      </dsp:txBody>
      <dsp:txXfrm>
        <a:off x="41610" y="41619"/>
        <a:ext cx="1305457" cy="2385887"/>
      </dsp:txXfrm>
    </dsp:sp>
    <dsp:sp modelId="{1659769E-B7F7-4DC1-B58B-39933372DBC1}">
      <dsp:nvSpPr>
        <dsp:cNvPr id="0" name=""/>
        <dsp:cNvSpPr/>
      </dsp:nvSpPr>
      <dsp:spPr>
        <a:xfrm>
          <a:off x="1445923" y="1004"/>
          <a:ext cx="1386687" cy="246711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dirty="0"/>
            <a:t>Urban Development</a:t>
          </a:r>
        </a:p>
      </dsp:txBody>
      <dsp:txXfrm>
        <a:off x="1486538" y="41619"/>
        <a:ext cx="1305457" cy="2385887"/>
      </dsp:txXfrm>
    </dsp:sp>
    <dsp:sp modelId="{29F27996-2078-4B1D-95E9-A26DBBF9567E}">
      <dsp:nvSpPr>
        <dsp:cNvPr id="0" name=""/>
        <dsp:cNvSpPr/>
      </dsp:nvSpPr>
      <dsp:spPr>
        <a:xfrm>
          <a:off x="2949092" y="2623431"/>
          <a:ext cx="5721472" cy="2467117"/>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IN" sz="2900" kern="1200" dirty="0"/>
            <a:t>Employment &amp; Skilling</a:t>
          </a:r>
        </a:p>
      </dsp:txBody>
      <dsp:txXfrm>
        <a:off x="3021351" y="2695690"/>
        <a:ext cx="5576954" cy="2322599"/>
      </dsp:txXfrm>
    </dsp:sp>
    <dsp:sp modelId="{E22D59EF-1513-4BBA-B582-CC4CD465DAA4}">
      <dsp:nvSpPr>
        <dsp:cNvPr id="0" name=""/>
        <dsp:cNvSpPr/>
      </dsp:nvSpPr>
      <dsp:spPr>
        <a:xfrm>
          <a:off x="2949092" y="1004"/>
          <a:ext cx="1386687" cy="246711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dirty="0"/>
            <a:t>Energy Security</a:t>
          </a:r>
        </a:p>
      </dsp:txBody>
      <dsp:txXfrm>
        <a:off x="2989707" y="41619"/>
        <a:ext cx="1305457" cy="2385887"/>
      </dsp:txXfrm>
    </dsp:sp>
    <dsp:sp modelId="{A4041AB5-61BC-4B59-84A4-89CF36886B15}">
      <dsp:nvSpPr>
        <dsp:cNvPr id="0" name=""/>
        <dsp:cNvSpPr/>
      </dsp:nvSpPr>
      <dsp:spPr>
        <a:xfrm>
          <a:off x="4394020" y="1004"/>
          <a:ext cx="1386687" cy="246711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dirty="0"/>
            <a:t>Infrastructure</a:t>
          </a:r>
        </a:p>
      </dsp:txBody>
      <dsp:txXfrm>
        <a:off x="4434635" y="41619"/>
        <a:ext cx="1305457" cy="2385887"/>
      </dsp:txXfrm>
    </dsp:sp>
    <dsp:sp modelId="{2B61F35F-9379-44DB-B5A6-F0564D51F2CE}">
      <dsp:nvSpPr>
        <dsp:cNvPr id="0" name=""/>
        <dsp:cNvSpPr/>
      </dsp:nvSpPr>
      <dsp:spPr>
        <a:xfrm>
          <a:off x="5838949" y="1004"/>
          <a:ext cx="1386687" cy="246711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IN" sz="1500" kern="1200" dirty="0"/>
            <a:t>Innovation and Research </a:t>
          </a:r>
        </a:p>
      </dsp:txBody>
      <dsp:txXfrm>
        <a:off x="5879564" y="41619"/>
        <a:ext cx="1305457" cy="2385887"/>
      </dsp:txXfrm>
    </dsp:sp>
    <dsp:sp modelId="{059546F5-9C33-421F-BC84-2D1257727C4E}">
      <dsp:nvSpPr>
        <dsp:cNvPr id="0" name=""/>
        <dsp:cNvSpPr/>
      </dsp:nvSpPr>
      <dsp:spPr>
        <a:xfrm>
          <a:off x="7283877" y="1004"/>
          <a:ext cx="1386687" cy="2467117"/>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Next. Gen Reforms </a:t>
          </a:r>
          <a:endParaRPr lang="en-IN" sz="1500" kern="1200" dirty="0"/>
        </a:p>
      </dsp:txBody>
      <dsp:txXfrm>
        <a:off x="7324492" y="41619"/>
        <a:ext cx="1305457" cy="2385887"/>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1548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734927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764103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9488768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4080282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221595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3073612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2471816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671557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4247695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2478935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4160103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2814885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255183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435823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2283436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571247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254186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6817410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3229031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2704262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81012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17732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142655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25110277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649907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891621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59306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5865664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7485115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6362271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34753831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14866037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2891682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6940543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40</a:t>
            </a:fld>
            <a:endParaRPr lang="en-US"/>
          </a:p>
        </p:txBody>
      </p:sp>
    </p:spTree>
    <p:extLst>
      <p:ext uri="{BB962C8B-B14F-4D97-AF65-F5344CB8AC3E}">
        <p14:creationId xmlns:p14="http://schemas.microsoft.com/office/powerpoint/2010/main" val="22776509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41</a:t>
            </a:fld>
            <a:endParaRPr lang="en-US"/>
          </a:p>
        </p:txBody>
      </p:sp>
    </p:spTree>
    <p:extLst>
      <p:ext uri="{BB962C8B-B14F-4D97-AF65-F5344CB8AC3E}">
        <p14:creationId xmlns:p14="http://schemas.microsoft.com/office/powerpoint/2010/main" val="15897867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42</a:t>
            </a:fld>
            <a:endParaRPr lang="en-US"/>
          </a:p>
        </p:txBody>
      </p:sp>
    </p:spTree>
    <p:extLst>
      <p:ext uri="{BB962C8B-B14F-4D97-AF65-F5344CB8AC3E}">
        <p14:creationId xmlns:p14="http://schemas.microsoft.com/office/powerpoint/2010/main" val="13646087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43</a:t>
            </a:fld>
            <a:endParaRPr lang="en-US"/>
          </a:p>
        </p:txBody>
      </p:sp>
    </p:spTree>
    <p:extLst>
      <p:ext uri="{BB962C8B-B14F-4D97-AF65-F5344CB8AC3E}">
        <p14:creationId xmlns:p14="http://schemas.microsoft.com/office/powerpoint/2010/main" val="3909574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3270534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3743167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99207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763994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3616564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7.em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8.em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9.em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png"/><Relationship Id="rId7" Type="http://schemas.openxmlformats.org/officeDocument/2006/relationships/diagramColors" Target="../diagrams/colors4.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7.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18" Type="http://schemas.microsoft.com/office/2007/relationships/diagramDrawing" Target="../diagrams/drawing7.xml"/><Relationship Id="rId3" Type="http://schemas.openxmlformats.org/officeDocument/2006/relationships/image" Target="../media/image1.png"/><Relationship Id="rId21" Type="http://schemas.openxmlformats.org/officeDocument/2006/relationships/diagramQuickStyle" Target="../diagrams/quickStyle8.xml"/><Relationship Id="rId7" Type="http://schemas.openxmlformats.org/officeDocument/2006/relationships/diagramColors" Target="../diagrams/colors5.xml"/><Relationship Id="rId12" Type="http://schemas.openxmlformats.org/officeDocument/2006/relationships/diagramColors" Target="../diagrams/colors6.xml"/><Relationship Id="rId17" Type="http://schemas.openxmlformats.org/officeDocument/2006/relationships/diagramColors" Target="../diagrams/colors7.xml"/><Relationship Id="rId25" Type="http://schemas.openxmlformats.org/officeDocument/2006/relationships/image" Target="../media/image4.svg"/><Relationship Id="rId2" Type="http://schemas.openxmlformats.org/officeDocument/2006/relationships/notesSlide" Target="../notesSlides/notesSlide27.xml"/><Relationship Id="rId16" Type="http://schemas.openxmlformats.org/officeDocument/2006/relationships/diagramQuickStyle" Target="../diagrams/quickStyle7.xml"/><Relationship Id="rId20" Type="http://schemas.openxmlformats.org/officeDocument/2006/relationships/diagramLayout" Target="../diagrams/layout8.xml"/><Relationship Id="rId1" Type="http://schemas.openxmlformats.org/officeDocument/2006/relationships/slideLayout" Target="../slideLayouts/slideLayout1.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24" Type="http://schemas.openxmlformats.org/officeDocument/2006/relationships/image" Target="../media/image3.png"/><Relationship Id="rId5" Type="http://schemas.openxmlformats.org/officeDocument/2006/relationships/diagramLayout" Target="../diagrams/layout5.xml"/><Relationship Id="rId15" Type="http://schemas.openxmlformats.org/officeDocument/2006/relationships/diagramLayout" Target="../diagrams/layout7.xml"/><Relationship Id="rId23" Type="http://schemas.microsoft.com/office/2007/relationships/diagramDrawing" Target="../diagrams/drawing8.xml"/><Relationship Id="rId10" Type="http://schemas.openxmlformats.org/officeDocument/2006/relationships/diagramLayout" Target="../diagrams/layout6.xml"/><Relationship Id="rId19" Type="http://schemas.openxmlformats.org/officeDocument/2006/relationships/diagramData" Target="../diagrams/data8.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diagramData" Target="../diagrams/data7.xml"/><Relationship Id="rId22" Type="http://schemas.openxmlformats.org/officeDocument/2006/relationships/diagramColors" Target="../diagrams/colors8.xml"/></Relationships>
</file>

<file path=ppt/slides/_rels/slide28.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3" Type="http://schemas.openxmlformats.org/officeDocument/2006/relationships/image" Target="../media/image1.png"/><Relationship Id="rId7" Type="http://schemas.openxmlformats.org/officeDocument/2006/relationships/diagramColors" Target="../diagrams/colors9.xml"/><Relationship Id="rId12" Type="http://schemas.openxmlformats.org/officeDocument/2006/relationships/diagramColors" Target="../diagrams/colors10.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5" Type="http://schemas.openxmlformats.org/officeDocument/2006/relationships/image" Target="../media/image4.svg"/><Relationship Id="rId10" Type="http://schemas.openxmlformats.org/officeDocument/2006/relationships/diagramLayout" Target="../diagrams/layout10.xml"/><Relationship Id="rId4" Type="http://schemas.openxmlformats.org/officeDocument/2006/relationships/diagramData" Target="../diagrams/data9.xml"/><Relationship Id="rId9" Type="http://schemas.openxmlformats.org/officeDocument/2006/relationships/diagramData" Target="../diagrams/data10.xml"/><Relationship Id="rId1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png"/><Relationship Id="rId7" Type="http://schemas.openxmlformats.org/officeDocument/2006/relationships/diagramColors" Target="../diagrams/colors11.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diagramQuickStyle" Target="../diagrams/quickStyle11.xml"/><Relationship Id="rId5" Type="http://schemas.openxmlformats.org/officeDocument/2006/relationships/diagramLayout" Target="../diagrams/layout11.xml"/><Relationship Id="rId10" Type="http://schemas.openxmlformats.org/officeDocument/2006/relationships/image" Target="../media/image4.svg"/><Relationship Id="rId4" Type="http://schemas.openxmlformats.org/officeDocument/2006/relationships/diagramData" Target="../diagrams/data11.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3" Type="http://schemas.openxmlformats.org/officeDocument/2006/relationships/image" Target="../media/image1.png"/><Relationship Id="rId7" Type="http://schemas.openxmlformats.org/officeDocument/2006/relationships/diagramLayout" Target="../diagrams/layout1.xml"/><Relationship Id="rId12" Type="http://schemas.openxmlformats.org/officeDocument/2006/relationships/diagramLayout" Target="../diagrams/layout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diagramData" Target="../diagrams/data2.xml"/><Relationship Id="rId5" Type="http://schemas.openxmlformats.org/officeDocument/2006/relationships/image" Target="../media/image4.svg"/><Relationship Id="rId15" Type="http://schemas.microsoft.com/office/2007/relationships/diagramDrawing" Target="../diagrams/drawing2.xml"/><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30.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png"/><Relationship Id="rId7" Type="http://schemas.openxmlformats.org/officeDocument/2006/relationships/diagramColors" Target="../diagrams/colors12.xm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diagramQuickStyle" Target="../diagrams/quickStyle12.xml"/><Relationship Id="rId5" Type="http://schemas.openxmlformats.org/officeDocument/2006/relationships/diagramLayout" Target="../diagrams/layout12.xml"/><Relationship Id="rId10" Type="http://schemas.openxmlformats.org/officeDocument/2006/relationships/image" Target="../media/image4.svg"/><Relationship Id="rId4" Type="http://schemas.openxmlformats.org/officeDocument/2006/relationships/diagramData" Target="../diagrams/data12.xml"/><Relationship Id="rId9"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png"/><Relationship Id="rId7" Type="http://schemas.openxmlformats.org/officeDocument/2006/relationships/diagramColors" Target="../diagrams/colors13.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diagramQuickStyle" Target="../diagrams/quickStyle13.xml"/><Relationship Id="rId11" Type="http://schemas.openxmlformats.org/officeDocument/2006/relationships/image" Target="../media/image4.svg"/><Relationship Id="rId5" Type="http://schemas.openxmlformats.org/officeDocument/2006/relationships/diagramLayout" Target="../diagrams/layout13.xml"/><Relationship Id="rId10" Type="http://schemas.openxmlformats.org/officeDocument/2006/relationships/image" Target="../media/image3.png"/><Relationship Id="rId4" Type="http://schemas.openxmlformats.org/officeDocument/2006/relationships/diagramData" Target="../diagrams/data13.xml"/><Relationship Id="rId9" Type="http://schemas.openxmlformats.org/officeDocument/2006/relationships/image" Target="../media/image24.emf"/></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5.emf"/></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3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png"/><Relationship Id="rId7" Type="http://schemas.openxmlformats.org/officeDocument/2006/relationships/diagramColors" Target="../diagrams/colors14.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QuickStyle" Target="../diagrams/quickStyle14.xml"/><Relationship Id="rId5" Type="http://schemas.openxmlformats.org/officeDocument/2006/relationships/diagramLayout" Target="../diagrams/layout14.xml"/><Relationship Id="rId10" Type="http://schemas.openxmlformats.org/officeDocument/2006/relationships/image" Target="../media/image4.svg"/><Relationship Id="rId4" Type="http://schemas.openxmlformats.org/officeDocument/2006/relationships/diagramData" Target="../diagrams/data14.xml"/><Relationship Id="rId9"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8.emf"/></Relationships>
</file>

<file path=ppt/slides/_rels/slide37.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png"/><Relationship Id="rId7" Type="http://schemas.openxmlformats.org/officeDocument/2006/relationships/diagramColors" Target="../diagrams/colors15.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diagramQuickStyle" Target="../diagrams/quickStyle15.xml"/><Relationship Id="rId5" Type="http://schemas.openxmlformats.org/officeDocument/2006/relationships/diagramLayout" Target="../diagrams/layout15.xml"/><Relationship Id="rId10" Type="http://schemas.openxmlformats.org/officeDocument/2006/relationships/image" Target="../media/image4.svg"/><Relationship Id="rId4" Type="http://schemas.openxmlformats.org/officeDocument/2006/relationships/diagramData" Target="../diagrams/data15.xml"/><Relationship Id="rId9"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9.jp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5.emf"/></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31.emf"/><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hyperlink" Target="https://gamma.app"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32.emf"/><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4.svg"/><Relationship Id="rId4" Type="http://schemas.openxmlformats.org/officeDocument/2006/relationships/diagramData" Target="../diagrams/data3.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1.png"/><Relationship Id="rId7"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emf"/><Relationship Id="rId10" Type="http://schemas.openxmlformats.org/officeDocument/2006/relationships/image" Target="../media/image4.svg"/><Relationship Id="rId4" Type="http://schemas.openxmlformats.org/officeDocument/2006/relationships/image" Target="../media/image8.emf"/><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8384"/>
              </a:lnSpc>
            </a:pPr>
            <a:r>
              <a:rPr lang="en-US" sz="3600" dirty="0">
                <a:solidFill>
                  <a:srgbClr val="FFFF00"/>
                </a:solidFill>
                <a:latin typeface="Alexandria" pitchFamily="34" charset="0"/>
                <a:ea typeface="Alexandria" pitchFamily="34" charset="-122"/>
                <a:cs typeface="Alexandria" pitchFamily="34" charset="-120"/>
              </a:rPr>
              <a:t>India Budget   2024-25: </a:t>
            </a:r>
            <a:r>
              <a:rPr lang="en-US" sz="3600" dirty="0">
                <a:solidFill>
                  <a:srgbClr val="FFFF00"/>
                </a:solidFill>
                <a:latin typeface="Alexandria"/>
                <a:ea typeface="Alexandria" pitchFamily="34" charset="-122"/>
                <a:cs typeface="Kokila" panose="020B0604020202020204" pitchFamily="34" charset="0"/>
              </a:rPr>
              <a:t>Analysis</a:t>
            </a:r>
            <a:r>
              <a:rPr lang="mr-IN" sz="3600" dirty="0">
                <a:solidFill>
                  <a:srgbClr val="FFFF00"/>
                </a:solidFill>
                <a:latin typeface="Alexandria"/>
                <a:ea typeface="Alexandria" pitchFamily="34" charset="-122"/>
                <a:cs typeface="Alexandria" pitchFamily="34" charset="-120"/>
              </a:rPr>
              <a:t> </a:t>
            </a:r>
            <a:endParaRPr lang="en-US" sz="3600" dirty="0">
              <a:solidFill>
                <a:srgbClr val="FFFF00"/>
              </a:solidFill>
              <a:latin typeface="Alexandria"/>
            </a:endParaRPr>
          </a:p>
        </p:txBody>
      </p:sp>
      <p:pic>
        <p:nvPicPr>
          <p:cNvPr id="6" name="Picture 5">
            <a:extLst>
              <a:ext uri="{FF2B5EF4-FFF2-40B4-BE49-F238E27FC236}">
                <a16:creationId xmlns:a16="http://schemas.microsoft.com/office/drawing/2014/main" id="{C277F79F-C302-37DC-2556-08B81EF378A1}"/>
              </a:ext>
            </a:extLst>
          </p:cNvPr>
          <p:cNvPicPr>
            <a:picLocks noChangeAspect="1"/>
          </p:cNvPicPr>
          <p:nvPr/>
        </p:nvPicPr>
        <p:blipFill>
          <a:blip r:embed="rId4"/>
          <a:stretch>
            <a:fillRect/>
          </a:stretch>
        </p:blipFill>
        <p:spPr>
          <a:xfrm>
            <a:off x="323385" y="1973766"/>
            <a:ext cx="5467027" cy="5285678"/>
          </a:xfrm>
          <a:prstGeom prst="rect">
            <a:avLst/>
          </a:prstGeom>
        </p:spPr>
      </p:pic>
      <p:sp>
        <p:nvSpPr>
          <p:cNvPr id="7" name="Text 3">
            <a:extLst>
              <a:ext uri="{FF2B5EF4-FFF2-40B4-BE49-F238E27FC236}">
                <a16:creationId xmlns:a16="http://schemas.microsoft.com/office/drawing/2014/main" id="{EE9317AE-221B-DC9A-4EAA-F116F9986243}"/>
              </a:ext>
            </a:extLst>
          </p:cNvPr>
          <p:cNvSpPr/>
          <p:nvPr/>
        </p:nvSpPr>
        <p:spPr>
          <a:xfrm>
            <a:off x="6200079" y="2244834"/>
            <a:ext cx="7415927" cy="3739931"/>
          </a:xfrm>
          <a:prstGeom prst="rect">
            <a:avLst/>
          </a:prstGeom>
          <a:noFill/>
          <a:ln/>
        </p:spPr>
        <p:txBody>
          <a:bodyPr wrap="square" rtlCol="0" anchor="t"/>
          <a:lstStyle/>
          <a:p>
            <a:pPr marL="0" indent="0">
              <a:buNone/>
            </a:pPr>
            <a:r>
              <a:rPr lang="mr-IN" sz="4800" dirty="0">
                <a:solidFill>
                  <a:schemeClr val="bg1"/>
                </a:solidFill>
                <a:latin typeface="Kokila" panose="020B0604020202020204" pitchFamily="34" charset="0"/>
                <a:ea typeface="Nobile" pitchFamily="34" charset="-122"/>
                <a:cs typeface="Kokila" panose="020B0604020202020204" pitchFamily="34" charset="0"/>
              </a:rPr>
              <a:t>वित्तमंत्री कडून सादर करण्यात आलेला बजेट पत्र या आर्थिक वर्षातील सरकारचे </a:t>
            </a:r>
            <a:r>
              <a:rPr lang="mr-IN" sz="4800" u="sng" dirty="0">
                <a:solidFill>
                  <a:srgbClr val="FFFF00"/>
                </a:solidFill>
                <a:latin typeface="Kokila" panose="020B0604020202020204" pitchFamily="34" charset="0"/>
                <a:ea typeface="Nobile" pitchFamily="34" charset="-122"/>
                <a:cs typeface="Kokila" panose="020B0604020202020204" pitchFamily="34" charset="0"/>
              </a:rPr>
              <a:t>आर्थिक वाढीचे , सामाजिक कल्याण , पायाभूत सुविधा विकासाचे याविषयीचे खर्च आणि राजकोषीय धोरण , प्राथमिकता</a:t>
            </a:r>
            <a:r>
              <a:rPr lang="mr-IN" sz="4800" dirty="0">
                <a:solidFill>
                  <a:schemeClr val="bg1"/>
                </a:solidFill>
                <a:latin typeface="Kokila" panose="020B0604020202020204" pitchFamily="34" charset="0"/>
                <a:ea typeface="Nobile" pitchFamily="34" charset="-122"/>
                <a:cs typeface="Kokila" panose="020B0604020202020204" pitchFamily="34" charset="0"/>
              </a:rPr>
              <a:t> अधोरेखित करतो </a:t>
            </a:r>
            <a:r>
              <a:rPr lang="mr-IN" sz="4800" dirty="0">
                <a:solidFill>
                  <a:srgbClr val="FFFF00"/>
                </a:solidFill>
                <a:latin typeface="Kokila" panose="020B0604020202020204" pitchFamily="34" charset="0"/>
                <a:ea typeface="Nobile" pitchFamily="34" charset="-122"/>
                <a:cs typeface="Kokila" panose="020B0604020202020204" pitchFamily="34" charset="0"/>
              </a:rPr>
              <a:t>.</a:t>
            </a:r>
            <a:endParaRPr lang="en-US" sz="4800" dirty="0">
              <a:solidFill>
                <a:srgbClr val="FFFF00"/>
              </a:solidFill>
            </a:endParaRPr>
          </a:p>
        </p:txBody>
      </p:sp>
      <p:sp>
        <p:nvSpPr>
          <p:cNvPr id="9" name="Text 6">
            <a:extLst>
              <a:ext uri="{FF2B5EF4-FFF2-40B4-BE49-F238E27FC236}">
                <a16:creationId xmlns:a16="http://schemas.microsoft.com/office/drawing/2014/main" id="{B48B49E4-4DA0-B04F-A860-403666F0DA87}"/>
              </a:ext>
            </a:extLst>
          </p:cNvPr>
          <p:cNvSpPr/>
          <p:nvPr/>
        </p:nvSpPr>
        <p:spPr>
          <a:xfrm>
            <a:off x="12416079" y="7436882"/>
            <a:ext cx="1894281" cy="431959"/>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nchor="t"/>
          <a:lstStyle/>
          <a:p>
            <a:pPr marL="0" indent="0" algn="l">
              <a:lnSpc>
                <a:spcPts val="3402"/>
              </a:lnSpc>
              <a:buNone/>
            </a:pPr>
            <a:r>
              <a:rPr lang="en-US" sz="2430" b="1" dirty="0">
                <a:solidFill>
                  <a:srgbClr val="FFFF00"/>
                </a:solidFill>
                <a:latin typeface="+mj-lt"/>
                <a:ea typeface="Nobile" pitchFamily="34" charset="-122"/>
                <a:cs typeface="Nobile" pitchFamily="34" charset="-120"/>
              </a:rPr>
              <a:t>By Sraman </a:t>
            </a:r>
            <a:endParaRPr lang="en-US" sz="2430" dirty="0">
              <a:solidFill>
                <a:srgbClr val="FFFF00"/>
              </a:solidFill>
              <a:latin typeface="+mj-lt"/>
            </a:endParaRPr>
          </a:p>
        </p:txBody>
      </p:sp>
      <p:pic>
        <p:nvPicPr>
          <p:cNvPr id="13" name="Graphic 12" descr="Presentation with bar chart with solid fill">
            <a:extLst>
              <a:ext uri="{FF2B5EF4-FFF2-40B4-BE49-F238E27FC236}">
                <a16:creationId xmlns:a16="http://schemas.microsoft.com/office/drawing/2014/main" id="{EBF5B691-1FC5-61A6-30B0-A1684A6A90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01679" y="7220902"/>
            <a:ext cx="914400" cy="914400"/>
          </a:xfrm>
          <a:prstGeom prst="rect">
            <a:avLst/>
          </a:prstGeom>
        </p:spPr>
      </p:pic>
    </p:spTree>
    <p:extLst>
      <p:ext uri="{BB962C8B-B14F-4D97-AF65-F5344CB8AC3E}">
        <p14:creationId xmlns:p14="http://schemas.microsoft.com/office/powerpoint/2010/main" val="351135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2" repeatCount="indefinite" fill="hold" nodeType="clickEffect">
                                  <p:stCondLst>
                                    <p:cond delay="0"/>
                                  </p:stCondLst>
                                  <p:endCondLst>
                                    <p:cond evt="onNext" delay="0">
                                      <p:tgtEl>
                                        <p:sldTgt/>
                                      </p:tgtEl>
                                    </p:cond>
                                  </p:endCondLst>
                                  <p:childTnLst>
                                    <p:set>
                                      <p:cBhvr>
                                        <p:cTn id="10" dur="1" fill="hold">
                                          <p:stCondLst>
                                            <p:cond delay="0"/>
                                          </p:stCondLst>
                                        </p:cTn>
                                        <p:tgtEl>
                                          <p:spTgt spid="6"/>
                                        </p:tgtEl>
                                        <p:attrNameLst>
                                          <p:attrName>style.visibility</p:attrName>
                                        </p:attrNameLst>
                                      </p:cBhvr>
                                      <p:to>
                                        <p:strVal val="visible"/>
                                      </p:to>
                                    </p:set>
                                    <p:animEffect transition="in" filter="wheel(2)">
                                      <p:cBhvr>
                                        <p:cTn id="11"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49476"/>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480" dirty="0"/>
              <a:t>Budget Data  </a:t>
            </a:r>
            <a:endParaRPr lang="hi-IN" sz="4480" dirty="0">
              <a:solidFill>
                <a:schemeClr val="bg1"/>
              </a:solidFill>
            </a:endParaRPr>
          </a:p>
        </p:txBody>
      </p:sp>
      <p:graphicFrame>
        <p:nvGraphicFramePr>
          <p:cNvPr id="4" name="Chart 3">
            <a:extLst>
              <a:ext uri="{FF2B5EF4-FFF2-40B4-BE49-F238E27FC236}">
                <a16:creationId xmlns:a16="http://schemas.microsoft.com/office/drawing/2014/main" id="{CB8E350B-C616-74D0-165F-1FD397867E88}"/>
              </a:ext>
            </a:extLst>
          </p:cNvPr>
          <p:cNvGraphicFramePr/>
          <p:nvPr>
            <p:extLst>
              <p:ext uri="{D42A27DB-BD31-4B8C-83A1-F6EECF244321}">
                <p14:modId xmlns:p14="http://schemas.microsoft.com/office/powerpoint/2010/main" val="2805927321"/>
              </p:ext>
            </p:extLst>
          </p:nvPr>
        </p:nvGraphicFramePr>
        <p:xfrm>
          <a:off x="-91440" y="49476"/>
          <a:ext cx="14630399" cy="81801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4017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7"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3"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19"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25"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31"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category"/>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indent="0">
              <a:lnSpc>
                <a:spcPts val="4253"/>
              </a:lnSpc>
              <a:buNone/>
            </a:pPr>
            <a:r>
              <a:rPr lang="en-US" sz="4800" dirty="0">
                <a:solidFill>
                  <a:srgbClr val="FFFF00"/>
                </a:solidFill>
                <a:latin typeface="Kokila" panose="020B0604020202020204" pitchFamily="34" charset="0"/>
                <a:cs typeface="Kokila" panose="020B0604020202020204" pitchFamily="34" charset="0"/>
              </a:rPr>
              <a:t>Budget Profile </a:t>
            </a:r>
          </a:p>
        </p:txBody>
      </p:sp>
      <p:sp>
        <p:nvSpPr>
          <p:cNvPr id="5" name="Google Shape;74;p13">
            <a:extLst>
              <a:ext uri="{FF2B5EF4-FFF2-40B4-BE49-F238E27FC236}">
                <a16:creationId xmlns:a16="http://schemas.microsoft.com/office/drawing/2014/main" id="{ECC6A324-A1E0-DEC2-577B-171B447854D5}"/>
              </a:ext>
            </a:extLst>
          </p:cNvPr>
          <p:cNvSpPr txBox="1">
            <a:spLocks/>
          </p:cNvSpPr>
          <p:nvPr/>
        </p:nvSpPr>
        <p:spPr>
          <a:xfrm>
            <a:off x="2896320" y="892021"/>
            <a:ext cx="8837760" cy="764640"/>
          </a:xfrm>
          <a:prstGeom prst="rect">
            <a:avLst/>
          </a:prstGeom>
        </p:spPr>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48640" indent="-548640"/>
            <a:endParaRPr lang="en-US" sz="4480" dirty="0"/>
          </a:p>
        </p:txBody>
      </p:sp>
      <p:sp>
        <p:nvSpPr>
          <p:cNvPr id="6" name="Google Shape;78;p13">
            <a:extLst>
              <a:ext uri="{FF2B5EF4-FFF2-40B4-BE49-F238E27FC236}">
                <a16:creationId xmlns:a16="http://schemas.microsoft.com/office/drawing/2014/main" id="{055470D7-40CF-4297-7603-62245016F272}"/>
              </a:ext>
            </a:extLst>
          </p:cNvPr>
          <p:cNvSpPr txBox="1">
            <a:spLocks/>
          </p:cNvSpPr>
          <p:nvPr/>
        </p:nvSpPr>
        <p:spPr>
          <a:xfrm>
            <a:off x="6876240" y="7623598"/>
            <a:ext cx="877920" cy="484320"/>
          </a:xfrm>
          <a:prstGeom prst="rect">
            <a:avLst/>
          </a:prstGeom>
        </p:spPr>
        <p:txBody>
          <a:bodyPr spcFirstLastPara="1" wrap="square" lIns="146280" tIns="146280" rIns="146280" bIns="146280" anchor="t" anchorCtr="0">
            <a:noAutofit/>
          </a:bodyPr>
          <a:ls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00000000-1234-1234-1234-123412341234}" type="slidenum">
              <a:rPr lang="en" smtClean="0"/>
              <a:pPr algn="ctr"/>
              <a:t>11</a:t>
            </a:fld>
            <a:endParaRPr lang="en"/>
          </a:p>
        </p:txBody>
      </p:sp>
      <p:pic>
        <p:nvPicPr>
          <p:cNvPr id="7" name="Picture 6">
            <a:extLst>
              <a:ext uri="{FF2B5EF4-FFF2-40B4-BE49-F238E27FC236}">
                <a16:creationId xmlns:a16="http://schemas.microsoft.com/office/drawing/2014/main" id="{50F7CD1A-B23C-AC3D-C679-5C1D44584EF0}"/>
              </a:ext>
            </a:extLst>
          </p:cNvPr>
          <p:cNvPicPr>
            <a:picLocks noChangeAspect="1"/>
          </p:cNvPicPr>
          <p:nvPr/>
        </p:nvPicPr>
        <p:blipFill rotWithShape="1">
          <a:blip r:embed="rId4"/>
          <a:srcRect r="42270"/>
          <a:stretch/>
        </p:blipFill>
        <p:spPr>
          <a:xfrm>
            <a:off x="0" y="91440"/>
            <a:ext cx="7559040" cy="7924800"/>
          </a:xfrm>
          <a:prstGeom prst="rect">
            <a:avLst/>
          </a:prstGeom>
        </p:spPr>
      </p:pic>
      <p:sp>
        <p:nvSpPr>
          <p:cNvPr id="8" name="Rectangle 7">
            <a:extLst>
              <a:ext uri="{FF2B5EF4-FFF2-40B4-BE49-F238E27FC236}">
                <a16:creationId xmlns:a16="http://schemas.microsoft.com/office/drawing/2014/main" id="{5D90BE65-D2CA-5569-D6F3-9504192ADE9A}"/>
              </a:ext>
            </a:extLst>
          </p:cNvPr>
          <p:cNvSpPr/>
          <p:nvPr/>
        </p:nvSpPr>
        <p:spPr>
          <a:xfrm>
            <a:off x="5364478" y="944880"/>
            <a:ext cx="2389681" cy="48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80" b="1" dirty="0"/>
              <a:t>36,54,657 Cr</a:t>
            </a:r>
            <a:endParaRPr lang="en-IN" sz="2880" dirty="0"/>
          </a:p>
        </p:txBody>
      </p:sp>
      <p:sp>
        <p:nvSpPr>
          <p:cNvPr id="9" name="Rectangle 8">
            <a:extLst>
              <a:ext uri="{FF2B5EF4-FFF2-40B4-BE49-F238E27FC236}">
                <a16:creationId xmlns:a16="http://schemas.microsoft.com/office/drawing/2014/main" id="{18736596-1D04-D67D-46A2-664963C39BAF}"/>
              </a:ext>
            </a:extLst>
          </p:cNvPr>
          <p:cNvSpPr/>
          <p:nvPr/>
        </p:nvSpPr>
        <p:spPr>
          <a:xfrm>
            <a:off x="297805" y="1188720"/>
            <a:ext cx="2289278" cy="48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80" b="1" dirty="0"/>
              <a:t>30,01,275 Cr</a:t>
            </a:r>
            <a:endParaRPr lang="en-IN" sz="2880" dirty="0"/>
          </a:p>
        </p:txBody>
      </p:sp>
      <p:sp>
        <p:nvSpPr>
          <p:cNvPr id="10" name="Rectangle 9">
            <a:extLst>
              <a:ext uri="{FF2B5EF4-FFF2-40B4-BE49-F238E27FC236}">
                <a16:creationId xmlns:a16="http://schemas.microsoft.com/office/drawing/2014/main" id="{A17A3B2D-DD48-8843-E5C2-5DEF5CF6EF3D}"/>
              </a:ext>
            </a:extLst>
          </p:cNvPr>
          <p:cNvSpPr/>
          <p:nvPr/>
        </p:nvSpPr>
        <p:spPr>
          <a:xfrm>
            <a:off x="121918" y="3566160"/>
            <a:ext cx="2130627"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80" b="1" dirty="0"/>
              <a:t>26,01,574 Cr</a:t>
            </a:r>
            <a:endParaRPr lang="en-IN" sz="2880" dirty="0"/>
          </a:p>
        </p:txBody>
      </p:sp>
      <p:sp>
        <p:nvSpPr>
          <p:cNvPr id="12" name="Rectangle 11">
            <a:extLst>
              <a:ext uri="{FF2B5EF4-FFF2-40B4-BE49-F238E27FC236}">
                <a16:creationId xmlns:a16="http://schemas.microsoft.com/office/drawing/2014/main" id="{BD5C8859-A244-9C6E-221E-69199BAFD276}"/>
              </a:ext>
            </a:extLst>
          </p:cNvPr>
          <p:cNvSpPr/>
          <p:nvPr/>
        </p:nvSpPr>
        <p:spPr>
          <a:xfrm>
            <a:off x="2438401" y="2651760"/>
            <a:ext cx="2072642" cy="48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80" b="1" dirty="0"/>
              <a:t>3,99,701 Cr</a:t>
            </a:r>
            <a:endParaRPr lang="en-IN" sz="2880" dirty="0"/>
          </a:p>
        </p:txBody>
      </p:sp>
      <p:sp>
        <p:nvSpPr>
          <p:cNvPr id="13" name="Rectangle 12">
            <a:extLst>
              <a:ext uri="{FF2B5EF4-FFF2-40B4-BE49-F238E27FC236}">
                <a16:creationId xmlns:a16="http://schemas.microsoft.com/office/drawing/2014/main" id="{7E0A5C60-081D-7A81-0C26-9A66811B26ED}"/>
              </a:ext>
            </a:extLst>
          </p:cNvPr>
          <p:cNvSpPr/>
          <p:nvPr/>
        </p:nvSpPr>
        <p:spPr>
          <a:xfrm>
            <a:off x="5412447" y="2773680"/>
            <a:ext cx="2072642" cy="48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80" b="1" dirty="0"/>
              <a:t>11,90,440Cr</a:t>
            </a:r>
            <a:endParaRPr lang="en-IN" sz="2880" dirty="0"/>
          </a:p>
        </p:txBody>
      </p:sp>
      <p:sp>
        <p:nvSpPr>
          <p:cNvPr id="14" name="Rectangle 13">
            <a:extLst>
              <a:ext uri="{FF2B5EF4-FFF2-40B4-BE49-F238E27FC236}">
                <a16:creationId xmlns:a16="http://schemas.microsoft.com/office/drawing/2014/main" id="{47B40953-01E8-D84D-1105-20D23418A991}"/>
              </a:ext>
            </a:extLst>
          </p:cNvPr>
          <p:cNvSpPr/>
          <p:nvPr/>
        </p:nvSpPr>
        <p:spPr>
          <a:xfrm>
            <a:off x="5543361" y="7284720"/>
            <a:ext cx="2072642" cy="48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80" b="1" dirty="0"/>
              <a:t>3,85,582 Cr</a:t>
            </a:r>
            <a:endParaRPr lang="en-IN" sz="2880" dirty="0"/>
          </a:p>
        </p:txBody>
      </p:sp>
      <p:sp>
        <p:nvSpPr>
          <p:cNvPr id="15" name="Rectangle 14">
            <a:extLst>
              <a:ext uri="{FF2B5EF4-FFF2-40B4-BE49-F238E27FC236}">
                <a16:creationId xmlns:a16="http://schemas.microsoft.com/office/drawing/2014/main" id="{EEF0CF77-8AEE-520A-0C80-8C345D546D97}"/>
              </a:ext>
            </a:extLst>
          </p:cNvPr>
          <p:cNvSpPr/>
          <p:nvPr/>
        </p:nvSpPr>
        <p:spPr>
          <a:xfrm>
            <a:off x="3169921" y="1188720"/>
            <a:ext cx="2072642"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80" b="1" dirty="0"/>
              <a:t>RD</a:t>
            </a:r>
          </a:p>
          <a:p>
            <a:pPr algn="ctr"/>
            <a:r>
              <a:rPr lang="en-IN" sz="2880" b="1" dirty="0"/>
              <a:t>6,53,383 Cr</a:t>
            </a:r>
            <a:endParaRPr lang="en-IN" sz="2880" dirty="0"/>
          </a:p>
        </p:txBody>
      </p:sp>
      <p:sp>
        <p:nvSpPr>
          <p:cNvPr id="16" name="Rectangle 15">
            <a:extLst>
              <a:ext uri="{FF2B5EF4-FFF2-40B4-BE49-F238E27FC236}">
                <a16:creationId xmlns:a16="http://schemas.microsoft.com/office/drawing/2014/main" id="{C92841CB-30DA-8B79-E308-B9D0739A95ED}"/>
              </a:ext>
            </a:extLst>
          </p:cNvPr>
          <p:cNvSpPr/>
          <p:nvPr/>
        </p:nvSpPr>
        <p:spPr>
          <a:xfrm>
            <a:off x="1828800" y="7101840"/>
            <a:ext cx="3291840" cy="8534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80" b="1" dirty="0"/>
              <a:t>ERD= RD-Grants</a:t>
            </a:r>
          </a:p>
          <a:p>
            <a:pPr algn="ctr"/>
            <a:r>
              <a:rPr lang="en-IN" sz="2880" b="1" dirty="0"/>
              <a:t>2,67,801 Cr</a:t>
            </a:r>
            <a:endParaRPr lang="en-IN" sz="2880" dirty="0"/>
          </a:p>
        </p:txBody>
      </p:sp>
      <p:pic>
        <p:nvPicPr>
          <p:cNvPr id="17" name="Picture 16">
            <a:extLst>
              <a:ext uri="{FF2B5EF4-FFF2-40B4-BE49-F238E27FC236}">
                <a16:creationId xmlns:a16="http://schemas.microsoft.com/office/drawing/2014/main" id="{FB2B1D12-EE1E-2EC3-0494-9F6DC9F07F92}"/>
              </a:ext>
            </a:extLst>
          </p:cNvPr>
          <p:cNvPicPr>
            <a:picLocks noChangeAspect="1"/>
          </p:cNvPicPr>
          <p:nvPr/>
        </p:nvPicPr>
        <p:blipFill rotWithShape="1">
          <a:blip r:embed="rId5"/>
          <a:srcRect l="20870" t="6325" r="10089"/>
          <a:stretch/>
        </p:blipFill>
        <p:spPr>
          <a:xfrm>
            <a:off x="9753600" y="1615440"/>
            <a:ext cx="4737686" cy="6722973"/>
          </a:xfrm>
          <a:prstGeom prst="rect">
            <a:avLst/>
          </a:prstGeom>
        </p:spPr>
      </p:pic>
      <p:sp>
        <p:nvSpPr>
          <p:cNvPr id="18" name="Rectangle 17">
            <a:extLst>
              <a:ext uri="{FF2B5EF4-FFF2-40B4-BE49-F238E27FC236}">
                <a16:creationId xmlns:a16="http://schemas.microsoft.com/office/drawing/2014/main" id="{6F576FFC-2F05-FA0B-B88D-7B0ACAD21D89}"/>
              </a:ext>
            </a:extLst>
          </p:cNvPr>
          <p:cNvSpPr/>
          <p:nvPr/>
        </p:nvSpPr>
        <p:spPr>
          <a:xfrm>
            <a:off x="12557759" y="2407920"/>
            <a:ext cx="2072642" cy="48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80" b="1" dirty="0"/>
              <a:t>1,11,111 Cr</a:t>
            </a:r>
            <a:endParaRPr lang="en-IN" sz="2880" dirty="0"/>
          </a:p>
        </p:txBody>
      </p:sp>
      <p:sp>
        <p:nvSpPr>
          <p:cNvPr id="19" name="Rectangle 18">
            <a:extLst>
              <a:ext uri="{FF2B5EF4-FFF2-40B4-BE49-F238E27FC236}">
                <a16:creationId xmlns:a16="http://schemas.microsoft.com/office/drawing/2014/main" id="{2BD8F57F-9F6F-5864-35CD-0CFA8FD7D904}"/>
              </a:ext>
            </a:extLst>
          </p:cNvPr>
          <p:cNvSpPr/>
          <p:nvPr/>
        </p:nvSpPr>
        <p:spPr>
          <a:xfrm>
            <a:off x="9265921" y="2402923"/>
            <a:ext cx="2375952" cy="48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80" b="1" dirty="0"/>
              <a:t>17,64,494 Cr</a:t>
            </a:r>
            <a:endParaRPr lang="en-IN" sz="2880" dirty="0"/>
          </a:p>
        </p:txBody>
      </p:sp>
      <p:sp>
        <p:nvSpPr>
          <p:cNvPr id="20" name="Rectangle 19">
            <a:extLst>
              <a:ext uri="{FF2B5EF4-FFF2-40B4-BE49-F238E27FC236}">
                <a16:creationId xmlns:a16="http://schemas.microsoft.com/office/drawing/2014/main" id="{040C98EF-1136-5FD0-B466-07E7569D5BD1}"/>
              </a:ext>
            </a:extLst>
          </p:cNvPr>
          <p:cNvSpPr/>
          <p:nvPr/>
        </p:nvSpPr>
        <p:spPr>
          <a:xfrm>
            <a:off x="10294245" y="6431280"/>
            <a:ext cx="2072642" cy="48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80" b="1" dirty="0"/>
              <a:t>79,000Cr</a:t>
            </a:r>
            <a:endParaRPr lang="en-IN" sz="2880" dirty="0"/>
          </a:p>
        </p:txBody>
      </p:sp>
      <p:sp>
        <p:nvSpPr>
          <p:cNvPr id="21" name="Rectangle 20">
            <a:extLst>
              <a:ext uri="{FF2B5EF4-FFF2-40B4-BE49-F238E27FC236}">
                <a16:creationId xmlns:a16="http://schemas.microsoft.com/office/drawing/2014/main" id="{5E5CCA86-CDDB-CF4A-AA96-4E23BB469877}"/>
              </a:ext>
            </a:extLst>
          </p:cNvPr>
          <p:cNvSpPr/>
          <p:nvPr/>
        </p:nvSpPr>
        <p:spPr>
          <a:xfrm>
            <a:off x="10071787" y="4358640"/>
            <a:ext cx="2375951" cy="487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80" b="1" dirty="0"/>
              <a:t>16,13,312 Cr</a:t>
            </a:r>
            <a:endParaRPr lang="en-IN" sz="2880" dirty="0"/>
          </a:p>
        </p:txBody>
      </p:sp>
      <p:sp>
        <p:nvSpPr>
          <p:cNvPr id="22" name="Rectangle 21">
            <a:extLst>
              <a:ext uri="{FF2B5EF4-FFF2-40B4-BE49-F238E27FC236}">
                <a16:creationId xmlns:a16="http://schemas.microsoft.com/office/drawing/2014/main" id="{F0DF619D-4243-9EEF-93A1-506A91C69CA6}"/>
              </a:ext>
            </a:extLst>
          </p:cNvPr>
          <p:cNvSpPr/>
          <p:nvPr/>
        </p:nvSpPr>
        <p:spPr>
          <a:xfrm>
            <a:off x="7621999" y="3246869"/>
            <a:ext cx="2072642" cy="1160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80" b="1" dirty="0"/>
              <a:t>TE=RE+CE</a:t>
            </a:r>
          </a:p>
          <a:p>
            <a:pPr algn="ctr"/>
            <a:r>
              <a:rPr lang="en-IN" sz="2880" b="1" dirty="0"/>
              <a:t>48,20,512 Cr</a:t>
            </a:r>
            <a:endParaRPr lang="en-IN" sz="2880" dirty="0"/>
          </a:p>
        </p:txBody>
      </p:sp>
      <p:sp>
        <p:nvSpPr>
          <p:cNvPr id="23" name="Rectangle 22">
            <a:extLst>
              <a:ext uri="{FF2B5EF4-FFF2-40B4-BE49-F238E27FC236}">
                <a16:creationId xmlns:a16="http://schemas.microsoft.com/office/drawing/2014/main" id="{2A4C98DF-E2C9-B622-6A51-5E1219B64B76}"/>
              </a:ext>
            </a:extLst>
          </p:cNvPr>
          <p:cNvSpPr/>
          <p:nvPr/>
        </p:nvSpPr>
        <p:spPr>
          <a:xfrm>
            <a:off x="7531557" y="4602481"/>
            <a:ext cx="2253522" cy="1160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80" b="1" dirty="0"/>
              <a:t>TR=RR+NDCR</a:t>
            </a:r>
          </a:p>
          <a:p>
            <a:pPr algn="ctr"/>
            <a:r>
              <a:rPr lang="en-IN" sz="2880" b="1" dirty="0"/>
              <a:t>32,07,200 Cr</a:t>
            </a:r>
            <a:endParaRPr lang="en-IN" sz="2880" dirty="0"/>
          </a:p>
        </p:txBody>
      </p:sp>
      <p:sp>
        <p:nvSpPr>
          <p:cNvPr id="24" name="Rectangle 23">
            <a:extLst>
              <a:ext uri="{FF2B5EF4-FFF2-40B4-BE49-F238E27FC236}">
                <a16:creationId xmlns:a16="http://schemas.microsoft.com/office/drawing/2014/main" id="{6C45E66A-3149-A0B4-4CBA-2C79877499F1}"/>
              </a:ext>
            </a:extLst>
          </p:cNvPr>
          <p:cNvSpPr/>
          <p:nvPr/>
        </p:nvSpPr>
        <p:spPr>
          <a:xfrm>
            <a:off x="7547049" y="5943600"/>
            <a:ext cx="2253522" cy="3914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80" b="1" dirty="0"/>
              <a:t>FD=PD</a:t>
            </a:r>
            <a:endParaRPr lang="en-IN" sz="2880" dirty="0"/>
          </a:p>
        </p:txBody>
      </p:sp>
      <p:sp>
        <p:nvSpPr>
          <p:cNvPr id="25" name="Bent Arrow 2">
            <a:extLst>
              <a:ext uri="{FF2B5EF4-FFF2-40B4-BE49-F238E27FC236}">
                <a16:creationId xmlns:a16="http://schemas.microsoft.com/office/drawing/2014/main" id="{64435BF2-5ACA-8133-8670-E859A43C8A50}"/>
              </a:ext>
            </a:extLst>
          </p:cNvPr>
          <p:cNvSpPr/>
          <p:nvPr/>
        </p:nvSpPr>
        <p:spPr>
          <a:xfrm>
            <a:off x="9875521" y="3798756"/>
            <a:ext cx="657173" cy="2340590"/>
          </a:xfrm>
          <a:prstGeom prst="bentArrow">
            <a:avLst>
              <a:gd name="adj1" fmla="val 25000"/>
              <a:gd name="adj2" fmla="val 25000"/>
              <a:gd name="adj3" fmla="val 25000"/>
              <a:gd name="adj4" fmla="val 750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80">
              <a:solidFill>
                <a:schemeClr val="tx1"/>
              </a:solidFill>
            </a:endParaRPr>
          </a:p>
        </p:txBody>
      </p:sp>
      <p:sp>
        <p:nvSpPr>
          <p:cNvPr id="26" name="Rectangle 25">
            <a:extLst>
              <a:ext uri="{FF2B5EF4-FFF2-40B4-BE49-F238E27FC236}">
                <a16:creationId xmlns:a16="http://schemas.microsoft.com/office/drawing/2014/main" id="{0C505F7A-67E9-898B-B26D-261069870835}"/>
              </a:ext>
            </a:extLst>
          </p:cNvPr>
          <p:cNvSpPr/>
          <p:nvPr/>
        </p:nvSpPr>
        <p:spPr>
          <a:xfrm>
            <a:off x="7559041" y="6675121"/>
            <a:ext cx="2253522" cy="1127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920" b="1" dirty="0"/>
              <a:t>Primary Deficit</a:t>
            </a:r>
          </a:p>
          <a:p>
            <a:pPr algn="ctr"/>
            <a:r>
              <a:rPr lang="en-IN" sz="1920" b="1" dirty="0"/>
              <a:t>=FD-IP</a:t>
            </a:r>
          </a:p>
          <a:p>
            <a:pPr algn="ctr"/>
            <a:r>
              <a:rPr lang="en-IN" sz="1920" b="1" dirty="0"/>
              <a:t>4,95,054Cr</a:t>
            </a:r>
            <a:endParaRPr lang="en-IN" sz="1920" dirty="0"/>
          </a:p>
        </p:txBody>
      </p:sp>
    </p:spTree>
    <p:extLst>
      <p:ext uri="{BB962C8B-B14F-4D97-AF65-F5344CB8AC3E}">
        <p14:creationId xmlns:p14="http://schemas.microsoft.com/office/powerpoint/2010/main" val="233592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3"/>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5"/>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P spid="15" grpId="0" animBg="1"/>
      <p:bldP spid="16"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indent="0">
              <a:lnSpc>
                <a:spcPts val="4253"/>
              </a:lnSpc>
              <a:buNone/>
            </a:pPr>
            <a:r>
              <a:rPr lang="en-US" sz="4800" dirty="0">
                <a:solidFill>
                  <a:srgbClr val="FFFF00"/>
                </a:solidFill>
                <a:latin typeface="Kokila" panose="020B0604020202020204" pitchFamily="34" charset="0"/>
                <a:cs typeface="Kokila" panose="020B0604020202020204" pitchFamily="34" charset="0"/>
              </a:rPr>
              <a:t>Expenditure Profile </a:t>
            </a:r>
          </a:p>
        </p:txBody>
      </p:sp>
      <p:sp>
        <p:nvSpPr>
          <p:cNvPr id="6" name="TextBox 5">
            <a:extLst>
              <a:ext uri="{FF2B5EF4-FFF2-40B4-BE49-F238E27FC236}">
                <a16:creationId xmlns:a16="http://schemas.microsoft.com/office/drawing/2014/main" id="{B2471ED9-CF75-C9E9-74D6-6F6128AE8692}"/>
              </a:ext>
            </a:extLst>
          </p:cNvPr>
          <p:cNvSpPr txBox="1"/>
          <p:nvPr/>
        </p:nvSpPr>
        <p:spPr>
          <a:xfrm>
            <a:off x="340529" y="2057454"/>
            <a:ext cx="7671203" cy="4825937"/>
          </a:xfrm>
          <a:prstGeom prst="rect">
            <a:avLst/>
          </a:prstGeom>
          <a:noFill/>
        </p:spPr>
        <p:txBody>
          <a:bodyPr wrap="square">
            <a:spAutoFit/>
          </a:bodyPr>
          <a:lstStyle/>
          <a:p>
            <a:pPr marL="0" marR="0">
              <a:lnSpc>
                <a:spcPct val="115000"/>
              </a:lnSpc>
              <a:spcBef>
                <a:spcPts val="0"/>
              </a:spcBef>
              <a:spcAft>
                <a:spcPts val="1000"/>
              </a:spcAft>
            </a:pPr>
            <a:r>
              <a:rPr lang="en-IN" sz="3200" dirty="0" err="1">
                <a:solidFill>
                  <a:schemeClr val="bg2"/>
                </a:solidFill>
                <a:effectLst/>
                <a:latin typeface="Kokila" panose="020B0604020202020204" pitchFamily="34" charset="0"/>
                <a:ea typeface="Calibri" panose="020F0502020204030204" pitchFamily="34" charset="0"/>
                <a:cs typeface="Kokila" panose="020B0604020202020204" pitchFamily="34" charset="0"/>
              </a:rPr>
              <a:t>प्रश्न</a:t>
            </a:r>
            <a:r>
              <a:rPr lang="en-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rPr>
              <a:t> १.भारत </a:t>
            </a:r>
            <a:r>
              <a:rPr lang="en-IN" sz="3200" dirty="0" err="1">
                <a:solidFill>
                  <a:schemeClr val="bg2"/>
                </a:solidFill>
                <a:effectLst/>
                <a:latin typeface="Kokila" panose="020B0604020202020204" pitchFamily="34" charset="0"/>
                <a:ea typeface="Calibri" panose="020F0502020204030204" pitchFamily="34" charset="0"/>
                <a:cs typeface="Kokila" panose="020B0604020202020204" pitchFamily="34" charset="0"/>
              </a:rPr>
              <a:t>सरकारच्या</a:t>
            </a:r>
            <a:r>
              <a:rPr lang="en-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rPr>
              <a:t> </a:t>
            </a:r>
            <a:r>
              <a:rPr lang="en-IN" sz="3200" dirty="0" err="1">
                <a:solidFill>
                  <a:schemeClr val="bg2"/>
                </a:solidFill>
                <a:effectLst/>
                <a:latin typeface="Kokila" panose="020B0604020202020204" pitchFamily="34" charset="0"/>
                <a:ea typeface="Calibri" panose="020F0502020204030204" pitchFamily="34" charset="0"/>
                <a:cs typeface="Kokila" panose="020B0604020202020204" pitchFamily="34" charset="0"/>
              </a:rPr>
              <a:t>खर्चात</a:t>
            </a:r>
            <a:r>
              <a:rPr lang="en-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rPr>
              <a:t> </a:t>
            </a:r>
            <a:r>
              <a:rPr lang="en-IN" sz="3200" dirty="0" err="1">
                <a:solidFill>
                  <a:schemeClr val="bg2"/>
                </a:solidFill>
                <a:effectLst/>
                <a:latin typeface="Kokila" panose="020B0604020202020204" pitchFamily="34" charset="0"/>
                <a:ea typeface="Calibri" panose="020F0502020204030204" pitchFamily="34" charset="0"/>
                <a:cs typeface="Kokila" panose="020B0604020202020204" pitchFamily="34" charset="0"/>
              </a:rPr>
              <a:t>खालील</a:t>
            </a:r>
            <a:r>
              <a:rPr lang="en-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rPr>
              <a:t> </a:t>
            </a:r>
            <a:r>
              <a:rPr lang="en-IN" sz="3200" dirty="0" err="1">
                <a:solidFill>
                  <a:schemeClr val="bg2"/>
                </a:solidFill>
                <a:effectLst/>
                <a:latin typeface="Kokila" panose="020B0604020202020204" pitchFamily="34" charset="0"/>
                <a:ea typeface="Calibri" panose="020F0502020204030204" pitchFamily="34" charset="0"/>
                <a:cs typeface="Kokila" panose="020B0604020202020204" pitchFamily="34" charset="0"/>
              </a:rPr>
              <a:t>पैकी</a:t>
            </a:r>
            <a:r>
              <a:rPr lang="en-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rPr>
              <a:t> </a:t>
            </a:r>
            <a:r>
              <a:rPr lang="en-IN" sz="3200" dirty="0" err="1">
                <a:solidFill>
                  <a:schemeClr val="bg2"/>
                </a:solidFill>
                <a:effectLst/>
                <a:latin typeface="Kokila" panose="020B0604020202020204" pitchFamily="34" charset="0"/>
                <a:ea typeface="Calibri" panose="020F0502020204030204" pitchFamily="34" charset="0"/>
                <a:cs typeface="Kokila" panose="020B0604020202020204" pitchFamily="34" charset="0"/>
              </a:rPr>
              <a:t>कशाचा</a:t>
            </a:r>
            <a:r>
              <a:rPr lang="en-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rPr>
              <a:t> </a:t>
            </a:r>
            <a:r>
              <a:rPr lang="en-IN" sz="3200" dirty="0" err="1">
                <a:solidFill>
                  <a:schemeClr val="bg2"/>
                </a:solidFill>
                <a:effectLst/>
                <a:latin typeface="Kokila" panose="020B0604020202020204" pitchFamily="34" charset="0"/>
                <a:ea typeface="Calibri" panose="020F0502020204030204" pitchFamily="34" charset="0"/>
                <a:cs typeface="Kokila" panose="020B0604020202020204" pitchFamily="34" charset="0"/>
              </a:rPr>
              <a:t>समावेश</a:t>
            </a:r>
            <a:r>
              <a:rPr lang="en-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rPr>
              <a:t> </a:t>
            </a:r>
            <a:r>
              <a:rPr lang="en-IN" sz="3200" dirty="0" err="1">
                <a:solidFill>
                  <a:schemeClr val="bg2"/>
                </a:solidFill>
                <a:effectLst/>
                <a:latin typeface="Kokila" panose="020B0604020202020204" pitchFamily="34" charset="0"/>
                <a:ea typeface="Calibri" panose="020F0502020204030204" pitchFamily="34" charset="0"/>
                <a:cs typeface="Kokila" panose="020B0604020202020204" pitchFamily="34" charset="0"/>
              </a:rPr>
              <a:t>होतो</a:t>
            </a:r>
            <a:r>
              <a:rPr lang="en-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rPr>
              <a:t> ?</a:t>
            </a:r>
          </a:p>
          <a:p>
            <a:pPr marL="342900" marR="0" lvl="0" indent="-342900">
              <a:lnSpc>
                <a:spcPct val="115000"/>
              </a:lnSpc>
              <a:spcBef>
                <a:spcPts val="0"/>
              </a:spcBef>
              <a:spcAft>
                <a:spcPts val="1000"/>
              </a:spcAft>
              <a:buFont typeface="+mj-cs"/>
              <a:buAutoNum type="hindiAlphaPeriod"/>
            </a:pPr>
            <a:r>
              <a:rPr lang="en-IN" sz="3200" dirty="0" err="1">
                <a:solidFill>
                  <a:schemeClr val="bg2"/>
                </a:solidFill>
                <a:effectLst/>
                <a:latin typeface="Kokila" panose="020B0604020202020204" pitchFamily="34" charset="0"/>
                <a:ea typeface="Calibri" panose="020F0502020204030204" pitchFamily="34" charset="0"/>
                <a:cs typeface="Kokila" panose="020B0604020202020204" pitchFamily="34" charset="0"/>
              </a:rPr>
              <a:t>आस्थापना</a:t>
            </a:r>
            <a:r>
              <a:rPr lang="en-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rPr>
              <a:t> </a:t>
            </a:r>
            <a:r>
              <a:rPr lang="en-IN" sz="3200" dirty="0" err="1">
                <a:solidFill>
                  <a:schemeClr val="bg2"/>
                </a:solidFill>
                <a:effectLst/>
                <a:latin typeface="Kokila" panose="020B0604020202020204" pitchFamily="34" charset="0"/>
                <a:ea typeface="Calibri" panose="020F0502020204030204" pitchFamily="34" charset="0"/>
                <a:cs typeface="Kokila" panose="020B0604020202020204" pitchFamily="34" charset="0"/>
              </a:rPr>
              <a:t>खर्च</a:t>
            </a:r>
            <a:r>
              <a:rPr lang="en-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rPr>
              <a:t>     ब. </a:t>
            </a:r>
            <a:r>
              <a:rPr lang="en-IN" sz="3200" dirty="0" err="1">
                <a:solidFill>
                  <a:schemeClr val="bg2"/>
                </a:solidFill>
                <a:effectLst/>
                <a:latin typeface="Kokila" panose="020B0604020202020204" pitchFamily="34" charset="0"/>
                <a:ea typeface="Calibri" panose="020F0502020204030204" pitchFamily="34" charset="0"/>
                <a:cs typeface="Kokila" panose="020B0604020202020204" pitchFamily="34" charset="0"/>
              </a:rPr>
              <a:t>केंद्रीय</a:t>
            </a:r>
            <a:r>
              <a:rPr lang="en-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rPr>
              <a:t> </a:t>
            </a:r>
            <a:r>
              <a:rPr lang="en-IN" sz="3200" dirty="0" err="1">
                <a:solidFill>
                  <a:schemeClr val="bg2"/>
                </a:solidFill>
                <a:effectLst/>
                <a:latin typeface="Kokila" panose="020B0604020202020204" pitchFamily="34" charset="0"/>
                <a:ea typeface="Calibri" panose="020F0502020204030204" pitchFamily="34" charset="0"/>
                <a:cs typeface="Kokila" panose="020B0604020202020204" pitchFamily="34" charset="0"/>
              </a:rPr>
              <a:t>क्षेत्रीय</a:t>
            </a:r>
            <a:r>
              <a:rPr lang="en-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rPr>
              <a:t> </a:t>
            </a:r>
            <a:r>
              <a:rPr lang="en-IN" sz="3200" dirty="0" err="1">
                <a:solidFill>
                  <a:schemeClr val="bg2"/>
                </a:solidFill>
                <a:effectLst/>
                <a:latin typeface="Kokila" panose="020B0604020202020204" pitchFamily="34" charset="0"/>
                <a:ea typeface="Calibri" panose="020F0502020204030204" pitchFamily="34" charset="0"/>
                <a:cs typeface="Kokila" panose="020B0604020202020204" pitchFamily="34" charset="0"/>
              </a:rPr>
              <a:t>योजनांवरील</a:t>
            </a:r>
            <a:r>
              <a:rPr lang="en-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rPr>
              <a:t> </a:t>
            </a:r>
            <a:r>
              <a:rPr lang="en-IN" sz="3200" dirty="0" err="1">
                <a:solidFill>
                  <a:schemeClr val="bg2"/>
                </a:solidFill>
                <a:effectLst/>
                <a:latin typeface="Kokila" panose="020B0604020202020204" pitchFamily="34" charset="0"/>
                <a:ea typeface="Calibri" panose="020F0502020204030204" pitchFamily="34" charset="0"/>
                <a:cs typeface="Kokila" panose="020B0604020202020204" pitchFamily="34" charset="0"/>
              </a:rPr>
              <a:t>खर्च</a:t>
            </a:r>
            <a:r>
              <a:rPr lang="en-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rPr>
              <a:t>  </a:t>
            </a:r>
            <a:endParaRPr lang="mr-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endParaRPr>
          </a:p>
          <a:p>
            <a:pPr marR="0" lvl="0">
              <a:lnSpc>
                <a:spcPct val="115000"/>
              </a:lnSpc>
              <a:spcBef>
                <a:spcPts val="0"/>
              </a:spcBef>
              <a:spcAft>
                <a:spcPts val="1000"/>
              </a:spcAft>
            </a:pPr>
            <a:r>
              <a:rPr lang="mr-IN" sz="3200" dirty="0">
                <a:solidFill>
                  <a:schemeClr val="bg2"/>
                </a:solidFill>
                <a:latin typeface="Kokila" panose="020B0604020202020204" pitchFamily="34" charset="0"/>
                <a:ea typeface="Calibri" panose="020F0502020204030204" pitchFamily="34" charset="0"/>
                <a:cs typeface="Kokila" panose="020B0604020202020204" pitchFamily="34" charset="0"/>
              </a:rPr>
              <a:t>क.</a:t>
            </a:r>
            <a:r>
              <a:rPr lang="en-IN" sz="3200" dirty="0" err="1">
                <a:solidFill>
                  <a:schemeClr val="bg2"/>
                </a:solidFill>
                <a:effectLst/>
                <a:latin typeface="Kokila" panose="020B0604020202020204" pitchFamily="34" charset="0"/>
                <a:ea typeface="Calibri" panose="020F0502020204030204" pitchFamily="34" charset="0"/>
                <a:cs typeface="Kokila" panose="020B0604020202020204" pitchFamily="34" charset="0"/>
              </a:rPr>
              <a:t>वित्तीय</a:t>
            </a:r>
            <a:r>
              <a:rPr lang="en-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rPr>
              <a:t> </a:t>
            </a:r>
            <a:r>
              <a:rPr lang="en-IN" sz="3200" dirty="0" err="1">
                <a:solidFill>
                  <a:schemeClr val="bg2"/>
                </a:solidFill>
                <a:effectLst/>
                <a:latin typeface="Kokila" panose="020B0604020202020204" pitchFamily="34" charset="0"/>
                <a:ea typeface="Calibri" panose="020F0502020204030204" pitchFamily="34" charset="0"/>
                <a:cs typeface="Kokila" panose="020B0604020202020204" pitchFamily="34" charset="0"/>
              </a:rPr>
              <a:t>आयोगाचे</a:t>
            </a:r>
            <a:r>
              <a:rPr lang="en-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rPr>
              <a:t> </a:t>
            </a:r>
            <a:r>
              <a:rPr lang="en-IN" sz="3200" dirty="0" err="1">
                <a:solidFill>
                  <a:schemeClr val="bg2"/>
                </a:solidFill>
                <a:effectLst/>
                <a:latin typeface="Kokila" panose="020B0604020202020204" pitchFamily="34" charset="0"/>
                <a:ea typeface="Calibri" panose="020F0502020204030204" pitchFamily="34" charset="0"/>
                <a:cs typeface="Kokila" panose="020B0604020202020204" pitchFamily="34" charset="0"/>
              </a:rPr>
              <a:t>अनुदान</a:t>
            </a:r>
            <a:r>
              <a:rPr lang="en-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rPr>
              <a:t> </a:t>
            </a:r>
            <a:r>
              <a:rPr lang="en-IN" sz="3200" dirty="0" err="1">
                <a:solidFill>
                  <a:schemeClr val="bg2"/>
                </a:solidFill>
                <a:effectLst/>
                <a:latin typeface="Kokila" panose="020B0604020202020204" pitchFamily="34" charset="0"/>
                <a:ea typeface="Calibri" panose="020F0502020204030204" pitchFamily="34" charset="0"/>
                <a:cs typeface="Kokila" panose="020B0604020202020204" pitchFamily="34" charset="0"/>
              </a:rPr>
              <a:t>खर्च</a:t>
            </a:r>
            <a:r>
              <a:rPr lang="en-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rPr>
              <a:t>    </a:t>
            </a:r>
            <a:endParaRPr lang="mr-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endParaRPr>
          </a:p>
          <a:p>
            <a:pPr marR="0" lvl="0">
              <a:lnSpc>
                <a:spcPct val="115000"/>
              </a:lnSpc>
              <a:spcBef>
                <a:spcPts val="0"/>
              </a:spcBef>
              <a:spcAft>
                <a:spcPts val="1000"/>
              </a:spcAft>
            </a:pPr>
            <a:r>
              <a:rPr lang="en-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rPr>
              <a:t>ड. </a:t>
            </a:r>
            <a:r>
              <a:rPr lang="en-IN" sz="3200" dirty="0" err="1">
                <a:solidFill>
                  <a:schemeClr val="bg2"/>
                </a:solidFill>
                <a:effectLst/>
                <a:latin typeface="Kokila" panose="020B0604020202020204" pitchFamily="34" charset="0"/>
                <a:ea typeface="Calibri" panose="020F0502020204030204" pitchFamily="34" charset="0"/>
                <a:cs typeface="Kokila" panose="020B0604020202020204" pitchFamily="34" charset="0"/>
              </a:rPr>
              <a:t>राज्यांना</a:t>
            </a:r>
            <a:r>
              <a:rPr lang="en-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rPr>
              <a:t> </a:t>
            </a:r>
            <a:r>
              <a:rPr lang="en-IN" sz="3200" dirty="0" err="1">
                <a:solidFill>
                  <a:schemeClr val="bg2"/>
                </a:solidFill>
                <a:effectLst/>
                <a:latin typeface="Kokila" panose="020B0604020202020204" pitchFamily="34" charset="0"/>
                <a:ea typeface="Calibri" panose="020F0502020204030204" pitchFamily="34" charset="0"/>
                <a:cs typeface="Kokila" panose="020B0604020202020204" pitchFamily="34" charset="0"/>
              </a:rPr>
              <a:t>दिला</a:t>
            </a:r>
            <a:r>
              <a:rPr lang="en-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rPr>
              <a:t> </a:t>
            </a:r>
            <a:r>
              <a:rPr lang="en-IN" sz="3200" dirty="0" err="1">
                <a:solidFill>
                  <a:schemeClr val="bg2"/>
                </a:solidFill>
                <a:effectLst/>
                <a:latin typeface="Kokila" panose="020B0604020202020204" pitchFamily="34" charset="0"/>
                <a:ea typeface="Calibri" panose="020F0502020204030204" pitchFamily="34" charset="0"/>
                <a:cs typeface="Kokila" panose="020B0604020202020204" pitchFamily="34" charset="0"/>
              </a:rPr>
              <a:t>जाणारा</a:t>
            </a:r>
            <a:r>
              <a:rPr lang="en-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rPr>
              <a:t> </a:t>
            </a:r>
            <a:r>
              <a:rPr lang="en-IN" sz="3200" dirty="0" err="1">
                <a:solidFill>
                  <a:schemeClr val="bg2"/>
                </a:solidFill>
                <a:effectLst/>
                <a:latin typeface="Kokila" panose="020B0604020202020204" pitchFamily="34" charset="0"/>
                <a:ea typeface="Calibri" panose="020F0502020204030204" pitchFamily="34" charset="0"/>
                <a:cs typeface="Kokila" panose="020B0604020202020204" pitchFamily="34" charset="0"/>
              </a:rPr>
              <a:t>हस्तांतरित</a:t>
            </a:r>
            <a:r>
              <a:rPr lang="en-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rPr>
              <a:t> </a:t>
            </a:r>
            <a:r>
              <a:rPr lang="en-IN" sz="3200" dirty="0" err="1">
                <a:solidFill>
                  <a:schemeClr val="bg2"/>
                </a:solidFill>
                <a:effectLst/>
                <a:latin typeface="Kokila" panose="020B0604020202020204" pitchFamily="34" charset="0"/>
                <a:ea typeface="Calibri" panose="020F0502020204030204" pitchFamily="34" charset="0"/>
                <a:cs typeface="Kokila" panose="020B0604020202020204" pitchFamily="34" charset="0"/>
              </a:rPr>
              <a:t>खर्च</a:t>
            </a:r>
            <a:r>
              <a:rPr lang="en-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rPr>
              <a:t> </a:t>
            </a:r>
          </a:p>
          <a:p>
            <a:pPr marL="228600" marR="0">
              <a:lnSpc>
                <a:spcPct val="115000"/>
              </a:lnSpc>
              <a:spcBef>
                <a:spcPts val="0"/>
              </a:spcBef>
              <a:spcAft>
                <a:spcPts val="1000"/>
              </a:spcAft>
            </a:pPr>
            <a:r>
              <a:rPr lang="en-IN" sz="3200" dirty="0" err="1">
                <a:solidFill>
                  <a:schemeClr val="bg2"/>
                </a:solidFill>
                <a:effectLst/>
                <a:latin typeface="Kokila" panose="020B0604020202020204" pitchFamily="34" charset="0"/>
                <a:ea typeface="Calibri" panose="020F0502020204030204" pitchFamily="34" charset="0"/>
                <a:cs typeface="Kokila" panose="020B0604020202020204" pitchFamily="34" charset="0"/>
              </a:rPr>
              <a:t>योग्य</a:t>
            </a:r>
            <a:r>
              <a:rPr lang="en-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rPr>
              <a:t> </a:t>
            </a:r>
            <a:r>
              <a:rPr lang="en-IN" sz="3200" dirty="0" err="1">
                <a:solidFill>
                  <a:schemeClr val="bg2"/>
                </a:solidFill>
                <a:effectLst/>
                <a:latin typeface="Kokila" panose="020B0604020202020204" pitchFamily="34" charset="0"/>
                <a:ea typeface="Calibri" panose="020F0502020204030204" pitchFamily="34" charset="0"/>
                <a:cs typeface="Kokila" panose="020B0604020202020204" pitchFamily="34" charset="0"/>
              </a:rPr>
              <a:t>पर्याय</a:t>
            </a:r>
            <a:r>
              <a:rPr lang="en-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rPr>
              <a:t> </a:t>
            </a:r>
          </a:p>
          <a:p>
            <a:pPr marR="0" lvl="0">
              <a:lnSpc>
                <a:spcPct val="115000"/>
              </a:lnSpc>
              <a:spcBef>
                <a:spcPts val="0"/>
              </a:spcBef>
              <a:spcAft>
                <a:spcPts val="1000"/>
              </a:spcAft>
            </a:pPr>
            <a:r>
              <a:rPr lang="mr-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rPr>
              <a:t>१. </a:t>
            </a:r>
            <a:r>
              <a:rPr lang="en-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rPr>
              <a:t>अ </a:t>
            </a:r>
            <a:r>
              <a:rPr lang="en-IN" sz="3200" dirty="0" err="1">
                <a:solidFill>
                  <a:schemeClr val="bg2"/>
                </a:solidFill>
                <a:effectLst/>
                <a:latin typeface="Kokila" panose="020B0604020202020204" pitchFamily="34" charset="0"/>
                <a:ea typeface="Calibri" panose="020F0502020204030204" pitchFamily="34" charset="0"/>
                <a:cs typeface="Kokila" panose="020B0604020202020204" pitchFamily="34" charset="0"/>
              </a:rPr>
              <a:t>आणि</a:t>
            </a:r>
            <a:r>
              <a:rPr lang="en-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rPr>
              <a:t> ड          २. अ , ब , क      </a:t>
            </a:r>
            <a:endParaRPr lang="mr-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endParaRPr>
          </a:p>
          <a:p>
            <a:pPr marR="0" lvl="0">
              <a:lnSpc>
                <a:spcPct val="115000"/>
              </a:lnSpc>
              <a:spcBef>
                <a:spcPts val="0"/>
              </a:spcBef>
              <a:spcAft>
                <a:spcPts val="1000"/>
              </a:spcAft>
            </a:pPr>
            <a:r>
              <a:rPr lang="en-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rPr>
              <a:t>३. अ , ब   </a:t>
            </a:r>
            <a:r>
              <a:rPr lang="mr-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rPr>
              <a:t>              </a:t>
            </a:r>
            <a:r>
              <a:rPr lang="en-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rPr>
              <a:t>४. </a:t>
            </a:r>
            <a:r>
              <a:rPr lang="en-IN" sz="3200" dirty="0" err="1">
                <a:solidFill>
                  <a:schemeClr val="bg2"/>
                </a:solidFill>
                <a:effectLst/>
                <a:latin typeface="Kokila" panose="020B0604020202020204" pitchFamily="34" charset="0"/>
                <a:ea typeface="Calibri" panose="020F0502020204030204" pitchFamily="34" charset="0"/>
                <a:cs typeface="Kokila" panose="020B0604020202020204" pitchFamily="34" charset="0"/>
              </a:rPr>
              <a:t>वरील</a:t>
            </a:r>
            <a:r>
              <a:rPr lang="en-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rPr>
              <a:t> </a:t>
            </a:r>
            <a:r>
              <a:rPr lang="en-IN" sz="3200" dirty="0" err="1">
                <a:solidFill>
                  <a:schemeClr val="bg2"/>
                </a:solidFill>
                <a:effectLst/>
                <a:latin typeface="Kokila" panose="020B0604020202020204" pitchFamily="34" charset="0"/>
                <a:ea typeface="Calibri" panose="020F0502020204030204" pitchFamily="34" charset="0"/>
                <a:cs typeface="Kokila" panose="020B0604020202020204" pitchFamily="34" charset="0"/>
              </a:rPr>
              <a:t>सर्व</a:t>
            </a:r>
            <a:r>
              <a:rPr lang="en-IN" sz="3200" dirty="0">
                <a:solidFill>
                  <a:schemeClr val="bg2"/>
                </a:solidFill>
                <a:effectLst/>
                <a:latin typeface="Kokila" panose="020B0604020202020204" pitchFamily="34" charset="0"/>
                <a:ea typeface="Calibri" panose="020F0502020204030204" pitchFamily="34" charset="0"/>
                <a:cs typeface="Kokila" panose="020B0604020202020204" pitchFamily="34" charset="0"/>
              </a:rPr>
              <a:t> </a:t>
            </a:r>
          </a:p>
        </p:txBody>
      </p:sp>
      <p:pic>
        <p:nvPicPr>
          <p:cNvPr id="7" name="Picture 6">
            <a:extLst>
              <a:ext uri="{FF2B5EF4-FFF2-40B4-BE49-F238E27FC236}">
                <a16:creationId xmlns:a16="http://schemas.microsoft.com/office/drawing/2014/main" id="{9AFE1388-5C58-BB78-F2CB-E9DDC6421698}"/>
              </a:ext>
            </a:extLst>
          </p:cNvPr>
          <p:cNvPicPr>
            <a:picLocks noChangeAspect="1"/>
          </p:cNvPicPr>
          <p:nvPr/>
        </p:nvPicPr>
        <p:blipFill>
          <a:blip r:embed="rId4"/>
          <a:stretch>
            <a:fillRect/>
          </a:stretch>
        </p:blipFill>
        <p:spPr>
          <a:xfrm>
            <a:off x="8352263" y="1785019"/>
            <a:ext cx="5937607" cy="6143418"/>
          </a:xfrm>
          <a:prstGeom prst="rect">
            <a:avLst/>
          </a:prstGeom>
        </p:spPr>
      </p:pic>
    </p:spTree>
    <p:extLst>
      <p:ext uri="{BB962C8B-B14F-4D97-AF65-F5344CB8AC3E}">
        <p14:creationId xmlns:p14="http://schemas.microsoft.com/office/powerpoint/2010/main" val="153587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indent="0">
              <a:lnSpc>
                <a:spcPts val="4253"/>
              </a:lnSpc>
              <a:buNone/>
            </a:pPr>
            <a:r>
              <a:rPr lang="en-US" sz="4400" dirty="0">
                <a:solidFill>
                  <a:srgbClr val="FFFF00"/>
                </a:solidFill>
                <a:latin typeface="Kokila" panose="020B0604020202020204" pitchFamily="34" charset="0"/>
                <a:cs typeface="Kokila" panose="020B0604020202020204" pitchFamily="34" charset="0"/>
              </a:rPr>
              <a:t>Expenditure Profile </a:t>
            </a:r>
          </a:p>
        </p:txBody>
      </p:sp>
      <p:sp>
        <p:nvSpPr>
          <p:cNvPr id="5" name="Text 2">
            <a:extLst>
              <a:ext uri="{FF2B5EF4-FFF2-40B4-BE49-F238E27FC236}">
                <a16:creationId xmlns:a16="http://schemas.microsoft.com/office/drawing/2014/main" id="{92A2A4F5-BCAE-ED68-AE86-FDBB8EF23372}"/>
              </a:ext>
            </a:extLst>
          </p:cNvPr>
          <p:cNvSpPr/>
          <p:nvPr/>
        </p:nvSpPr>
        <p:spPr>
          <a:xfrm>
            <a:off x="9355316" y="2926080"/>
            <a:ext cx="5275084" cy="1097280"/>
          </a:xfrm>
          <a:prstGeom prst="rect">
            <a:avLst/>
          </a:prstGeom>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pPr marL="0" indent="0">
              <a:lnSpc>
                <a:spcPts val="4253"/>
              </a:lnSpc>
              <a:buNone/>
            </a:pPr>
            <a:endParaRPr lang="en-US" sz="7200" b="1" dirty="0">
              <a:ln w="6600">
                <a:solidFill>
                  <a:schemeClr val="accent2"/>
                </a:solidFill>
                <a:prstDash val="solid"/>
              </a:ln>
              <a:solidFill>
                <a:srgbClr val="FFFFFF"/>
              </a:solidFill>
              <a:effectLst>
                <a:outerShdw dist="38100" dir="2700000" algn="tl" rotWithShape="0">
                  <a:schemeClr val="accent2"/>
                </a:outerShdw>
              </a:effectLst>
              <a:latin typeface="Kokila" panose="020B0604020202020204" pitchFamily="34" charset="0"/>
              <a:cs typeface="Kokila" panose="020B0604020202020204" pitchFamily="34" charset="0"/>
            </a:endParaRPr>
          </a:p>
          <a:p>
            <a:pPr marL="0" indent="0">
              <a:lnSpc>
                <a:spcPts val="4253"/>
              </a:lnSpc>
              <a:buNone/>
            </a:pPr>
            <a:r>
              <a:rPr lang="en-US" sz="7200" b="1" dirty="0">
                <a:ln w="6600">
                  <a:solidFill>
                    <a:schemeClr val="accent2"/>
                  </a:solidFill>
                  <a:prstDash val="solid"/>
                </a:ln>
                <a:solidFill>
                  <a:srgbClr val="FFFFFF"/>
                </a:solidFill>
                <a:effectLst>
                  <a:outerShdw dist="38100" dir="2700000" algn="tl" rotWithShape="0">
                    <a:schemeClr val="accent2"/>
                  </a:outerShdw>
                </a:effectLst>
                <a:latin typeface="Kokila" panose="020B0604020202020204" pitchFamily="34" charset="0"/>
                <a:cs typeface="Kokila" panose="020B0604020202020204" pitchFamily="34" charset="0"/>
              </a:rPr>
              <a:t>Rs. 48,20,512 Cr </a:t>
            </a:r>
          </a:p>
        </p:txBody>
      </p:sp>
      <p:pic>
        <p:nvPicPr>
          <p:cNvPr id="6" name="Picture 5">
            <a:extLst>
              <a:ext uri="{FF2B5EF4-FFF2-40B4-BE49-F238E27FC236}">
                <a16:creationId xmlns:a16="http://schemas.microsoft.com/office/drawing/2014/main" id="{6C0C8B16-6752-0E9F-14ED-D28C37DD0C56}"/>
              </a:ext>
            </a:extLst>
          </p:cNvPr>
          <p:cNvPicPr>
            <a:picLocks noChangeAspect="1"/>
          </p:cNvPicPr>
          <p:nvPr/>
        </p:nvPicPr>
        <p:blipFill>
          <a:blip r:embed="rId4"/>
          <a:stretch>
            <a:fillRect/>
          </a:stretch>
        </p:blipFill>
        <p:spPr>
          <a:xfrm>
            <a:off x="0" y="78059"/>
            <a:ext cx="9144000" cy="8151541"/>
          </a:xfrm>
          <a:prstGeom prst="rect">
            <a:avLst/>
          </a:prstGeom>
        </p:spPr>
      </p:pic>
      <p:pic>
        <p:nvPicPr>
          <p:cNvPr id="7" name="Graphic 6" descr="Presentation with bar chart with solid fill">
            <a:extLst>
              <a:ext uri="{FF2B5EF4-FFF2-40B4-BE49-F238E27FC236}">
                <a16:creationId xmlns:a16="http://schemas.microsoft.com/office/drawing/2014/main" id="{019BA6A9-B61A-7642-1C4D-076FF7218A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01679" y="7220902"/>
            <a:ext cx="914400" cy="914400"/>
          </a:xfrm>
          <a:prstGeom prst="rect">
            <a:avLst/>
          </a:prstGeom>
        </p:spPr>
      </p:pic>
      <p:sp>
        <p:nvSpPr>
          <p:cNvPr id="8" name="Text 6">
            <a:extLst>
              <a:ext uri="{FF2B5EF4-FFF2-40B4-BE49-F238E27FC236}">
                <a16:creationId xmlns:a16="http://schemas.microsoft.com/office/drawing/2014/main" id="{FD37C0EE-73D0-850A-9D1D-C2E4071BA4CD}"/>
              </a:ext>
            </a:extLst>
          </p:cNvPr>
          <p:cNvSpPr/>
          <p:nvPr/>
        </p:nvSpPr>
        <p:spPr>
          <a:xfrm>
            <a:off x="12416079" y="7436882"/>
            <a:ext cx="1894281" cy="431959"/>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nchor="t"/>
          <a:lstStyle/>
          <a:p>
            <a:pPr marL="0" indent="0" algn="l">
              <a:lnSpc>
                <a:spcPts val="3402"/>
              </a:lnSpc>
              <a:buNone/>
            </a:pPr>
            <a:r>
              <a:rPr lang="en-US" sz="2430" b="1" dirty="0">
                <a:solidFill>
                  <a:srgbClr val="FFFF00"/>
                </a:solidFill>
                <a:latin typeface="+mj-lt"/>
                <a:ea typeface="Nobile" pitchFamily="34" charset="-122"/>
                <a:cs typeface="Nobile" pitchFamily="34" charset="-120"/>
              </a:rPr>
              <a:t>By Sraman </a:t>
            </a:r>
            <a:endParaRPr lang="en-US" sz="2430" dirty="0">
              <a:solidFill>
                <a:srgbClr val="FFFF00"/>
              </a:solidFill>
              <a:latin typeface="+mj-lt"/>
            </a:endParaRPr>
          </a:p>
        </p:txBody>
      </p:sp>
    </p:spTree>
    <p:extLst>
      <p:ext uri="{BB962C8B-B14F-4D97-AF65-F5344CB8AC3E}">
        <p14:creationId xmlns:p14="http://schemas.microsoft.com/office/powerpoint/2010/main" val="332942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repeatCount="indefinite"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anim calcmode="lin" valueType="num">
                                      <p:cBhvr>
                                        <p:cTn id="8" dur="3000" fill="hold"/>
                                        <p:tgtEl>
                                          <p:spTgt spid="5"/>
                                        </p:tgtEl>
                                        <p:attrNameLst>
                                          <p:attrName>ppt_x</p:attrName>
                                        </p:attrNameLst>
                                      </p:cBhvr>
                                      <p:tavLst>
                                        <p:tav tm="0">
                                          <p:val>
                                            <p:strVal val="#ppt_x"/>
                                          </p:val>
                                        </p:tav>
                                        <p:tav tm="100000">
                                          <p:val>
                                            <p:strVal val="#ppt_x"/>
                                          </p:val>
                                        </p:tav>
                                      </p:tavLst>
                                    </p:anim>
                                    <p:anim calcmode="lin" valueType="num">
                                      <p:cBhvr>
                                        <p:cTn id="9" dur="3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indent="0">
              <a:lnSpc>
                <a:spcPts val="4253"/>
              </a:lnSpc>
              <a:buNone/>
            </a:pPr>
            <a:r>
              <a:rPr lang="en-US" sz="4400" dirty="0">
                <a:solidFill>
                  <a:srgbClr val="FFFF00"/>
                </a:solidFill>
                <a:latin typeface="Kokila" panose="020B0604020202020204" pitchFamily="34" charset="0"/>
                <a:cs typeface="Kokila" panose="020B0604020202020204" pitchFamily="34" charset="0"/>
              </a:rPr>
              <a:t>Expenditure Profile </a:t>
            </a:r>
          </a:p>
        </p:txBody>
      </p:sp>
      <p:sp>
        <p:nvSpPr>
          <p:cNvPr id="5" name="Text 2">
            <a:extLst>
              <a:ext uri="{FF2B5EF4-FFF2-40B4-BE49-F238E27FC236}">
                <a16:creationId xmlns:a16="http://schemas.microsoft.com/office/drawing/2014/main" id="{92A2A4F5-BCAE-ED68-AE86-FDBB8EF23372}"/>
              </a:ext>
            </a:extLst>
          </p:cNvPr>
          <p:cNvSpPr/>
          <p:nvPr/>
        </p:nvSpPr>
        <p:spPr>
          <a:xfrm>
            <a:off x="9355316" y="2926080"/>
            <a:ext cx="5275084" cy="1097280"/>
          </a:xfrm>
          <a:prstGeom prst="rect">
            <a:avLst/>
          </a:prstGeom>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pPr marL="0" indent="0">
              <a:lnSpc>
                <a:spcPts val="4253"/>
              </a:lnSpc>
              <a:buNone/>
            </a:pPr>
            <a:endParaRPr lang="en-US" sz="7200" b="1" dirty="0">
              <a:ln w="6600">
                <a:solidFill>
                  <a:schemeClr val="accent2"/>
                </a:solidFill>
                <a:prstDash val="solid"/>
              </a:ln>
              <a:solidFill>
                <a:srgbClr val="FFFFFF"/>
              </a:solidFill>
              <a:effectLst>
                <a:outerShdw dist="38100" dir="2700000" algn="tl" rotWithShape="0">
                  <a:schemeClr val="accent2"/>
                </a:outerShdw>
              </a:effectLst>
              <a:latin typeface="Kokila" panose="020B0604020202020204" pitchFamily="34" charset="0"/>
              <a:cs typeface="Kokila" panose="020B0604020202020204" pitchFamily="34" charset="0"/>
            </a:endParaRPr>
          </a:p>
          <a:p>
            <a:pPr marL="0" indent="0">
              <a:lnSpc>
                <a:spcPts val="4253"/>
              </a:lnSpc>
              <a:buNone/>
            </a:pPr>
            <a:r>
              <a:rPr lang="en-US" sz="7200" b="1" dirty="0">
                <a:ln w="6600">
                  <a:solidFill>
                    <a:schemeClr val="accent2"/>
                  </a:solidFill>
                  <a:prstDash val="solid"/>
                </a:ln>
                <a:solidFill>
                  <a:srgbClr val="FFFFFF"/>
                </a:solidFill>
                <a:effectLst>
                  <a:outerShdw dist="38100" dir="2700000" algn="tl" rotWithShape="0">
                    <a:schemeClr val="accent2"/>
                  </a:outerShdw>
                </a:effectLst>
                <a:latin typeface="Kokila" panose="020B0604020202020204" pitchFamily="34" charset="0"/>
                <a:cs typeface="Kokila" panose="020B0604020202020204" pitchFamily="34" charset="0"/>
              </a:rPr>
              <a:t>Rs. 47,65,768 Cr </a:t>
            </a:r>
          </a:p>
        </p:txBody>
      </p:sp>
      <p:pic>
        <p:nvPicPr>
          <p:cNvPr id="4" name="Picture 3">
            <a:extLst>
              <a:ext uri="{FF2B5EF4-FFF2-40B4-BE49-F238E27FC236}">
                <a16:creationId xmlns:a16="http://schemas.microsoft.com/office/drawing/2014/main" id="{71DA3077-3DBB-E96F-B80D-BC892F09C968}"/>
              </a:ext>
            </a:extLst>
          </p:cNvPr>
          <p:cNvPicPr>
            <a:picLocks noChangeAspect="1"/>
          </p:cNvPicPr>
          <p:nvPr/>
        </p:nvPicPr>
        <p:blipFill>
          <a:blip r:embed="rId4"/>
          <a:stretch>
            <a:fillRect/>
          </a:stretch>
        </p:blipFill>
        <p:spPr>
          <a:xfrm>
            <a:off x="0" y="0"/>
            <a:ext cx="9144000" cy="8229600"/>
          </a:xfrm>
          <a:prstGeom prst="rect">
            <a:avLst/>
          </a:prstGeom>
        </p:spPr>
      </p:pic>
      <p:pic>
        <p:nvPicPr>
          <p:cNvPr id="7" name="Graphic 6" descr="Presentation with bar chart with solid fill">
            <a:extLst>
              <a:ext uri="{FF2B5EF4-FFF2-40B4-BE49-F238E27FC236}">
                <a16:creationId xmlns:a16="http://schemas.microsoft.com/office/drawing/2014/main" id="{866FEB8B-0D79-194B-8705-4FA62F2ACD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01679" y="7220902"/>
            <a:ext cx="914400" cy="914400"/>
          </a:xfrm>
          <a:prstGeom prst="rect">
            <a:avLst/>
          </a:prstGeom>
        </p:spPr>
      </p:pic>
      <p:sp>
        <p:nvSpPr>
          <p:cNvPr id="8" name="Text 6">
            <a:extLst>
              <a:ext uri="{FF2B5EF4-FFF2-40B4-BE49-F238E27FC236}">
                <a16:creationId xmlns:a16="http://schemas.microsoft.com/office/drawing/2014/main" id="{65EF4D3E-72FE-E097-6C8B-667E05C53F8C}"/>
              </a:ext>
            </a:extLst>
          </p:cNvPr>
          <p:cNvSpPr/>
          <p:nvPr/>
        </p:nvSpPr>
        <p:spPr>
          <a:xfrm>
            <a:off x="12416079" y="7436882"/>
            <a:ext cx="1894281" cy="431959"/>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nchor="t"/>
          <a:lstStyle/>
          <a:p>
            <a:pPr marL="0" indent="0" algn="l">
              <a:lnSpc>
                <a:spcPts val="3402"/>
              </a:lnSpc>
              <a:buNone/>
            </a:pPr>
            <a:r>
              <a:rPr lang="en-US" sz="2430" b="1" dirty="0">
                <a:solidFill>
                  <a:srgbClr val="FFFF00"/>
                </a:solidFill>
                <a:latin typeface="+mj-lt"/>
                <a:ea typeface="Nobile" pitchFamily="34" charset="-122"/>
                <a:cs typeface="Nobile" pitchFamily="34" charset="-120"/>
              </a:rPr>
              <a:t>By Sraman </a:t>
            </a:r>
            <a:endParaRPr lang="en-US" sz="2430" dirty="0">
              <a:solidFill>
                <a:srgbClr val="FFFF00"/>
              </a:solidFill>
              <a:latin typeface="+mj-lt"/>
            </a:endParaRPr>
          </a:p>
        </p:txBody>
      </p:sp>
    </p:spTree>
    <p:extLst>
      <p:ext uri="{BB962C8B-B14F-4D97-AF65-F5344CB8AC3E}">
        <p14:creationId xmlns:p14="http://schemas.microsoft.com/office/powerpoint/2010/main" val="394460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repeatCount="indefinite"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anim calcmode="lin" valueType="num">
                                      <p:cBhvr>
                                        <p:cTn id="8" dur="3000" fill="hold"/>
                                        <p:tgtEl>
                                          <p:spTgt spid="5"/>
                                        </p:tgtEl>
                                        <p:attrNameLst>
                                          <p:attrName>ppt_x</p:attrName>
                                        </p:attrNameLst>
                                      </p:cBhvr>
                                      <p:tavLst>
                                        <p:tav tm="0">
                                          <p:val>
                                            <p:strVal val="#ppt_x"/>
                                          </p:val>
                                        </p:tav>
                                        <p:tav tm="100000">
                                          <p:val>
                                            <p:strVal val="#ppt_x"/>
                                          </p:val>
                                        </p:tav>
                                      </p:tavLst>
                                    </p:anim>
                                    <p:anim calcmode="lin" valueType="num">
                                      <p:cBhvr>
                                        <p:cTn id="9" dur="3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indent="0">
              <a:lnSpc>
                <a:spcPts val="4253"/>
              </a:lnSpc>
              <a:buNone/>
            </a:pPr>
            <a:r>
              <a:rPr lang="en-US" sz="4400" dirty="0">
                <a:solidFill>
                  <a:srgbClr val="FFFF00"/>
                </a:solidFill>
                <a:latin typeface="Kokila" panose="020B0604020202020204" pitchFamily="34" charset="0"/>
                <a:cs typeface="Kokila" panose="020B0604020202020204" pitchFamily="34" charset="0"/>
              </a:rPr>
              <a:t>Expenditure Profile </a:t>
            </a:r>
          </a:p>
        </p:txBody>
      </p:sp>
      <p:graphicFrame>
        <p:nvGraphicFramePr>
          <p:cNvPr id="6" name="Table 5">
            <a:extLst>
              <a:ext uri="{FF2B5EF4-FFF2-40B4-BE49-F238E27FC236}">
                <a16:creationId xmlns:a16="http://schemas.microsoft.com/office/drawing/2014/main" id="{6AA49955-A7FE-63D9-8EE6-792160785894}"/>
              </a:ext>
            </a:extLst>
          </p:cNvPr>
          <p:cNvGraphicFramePr>
            <a:graphicFrameLocks noGrp="1"/>
          </p:cNvGraphicFramePr>
          <p:nvPr>
            <p:extLst>
              <p:ext uri="{D42A27DB-BD31-4B8C-83A1-F6EECF244321}">
                <p14:modId xmlns:p14="http://schemas.microsoft.com/office/powerpoint/2010/main" val="2864490329"/>
              </p:ext>
            </p:extLst>
          </p:nvPr>
        </p:nvGraphicFramePr>
        <p:xfrm>
          <a:off x="797310" y="2294829"/>
          <a:ext cx="12450337" cy="5366352"/>
        </p:xfrm>
        <a:graphic>
          <a:graphicData uri="http://schemas.openxmlformats.org/drawingml/2006/table">
            <a:tbl>
              <a:tblPr firstRow="1" bandRow="1">
                <a:tableStyleId>{FABFCF23-3B69-468F-B69F-88F6DE6A72F2}</a:tableStyleId>
              </a:tblPr>
              <a:tblGrid>
                <a:gridCol w="1245034">
                  <a:extLst>
                    <a:ext uri="{9D8B030D-6E8A-4147-A177-3AD203B41FA5}">
                      <a16:colId xmlns:a16="http://schemas.microsoft.com/office/drawing/2014/main" val="20000"/>
                    </a:ext>
                  </a:extLst>
                </a:gridCol>
                <a:gridCol w="1245034">
                  <a:extLst>
                    <a:ext uri="{9D8B030D-6E8A-4147-A177-3AD203B41FA5}">
                      <a16:colId xmlns:a16="http://schemas.microsoft.com/office/drawing/2014/main" val="20001"/>
                    </a:ext>
                  </a:extLst>
                </a:gridCol>
                <a:gridCol w="1992054">
                  <a:extLst>
                    <a:ext uri="{9D8B030D-6E8A-4147-A177-3AD203B41FA5}">
                      <a16:colId xmlns:a16="http://schemas.microsoft.com/office/drawing/2014/main" val="20002"/>
                    </a:ext>
                  </a:extLst>
                </a:gridCol>
                <a:gridCol w="2988081">
                  <a:extLst>
                    <a:ext uri="{9D8B030D-6E8A-4147-A177-3AD203B41FA5}">
                      <a16:colId xmlns:a16="http://schemas.microsoft.com/office/drawing/2014/main" val="20003"/>
                    </a:ext>
                  </a:extLst>
                </a:gridCol>
                <a:gridCol w="2490067">
                  <a:extLst>
                    <a:ext uri="{9D8B030D-6E8A-4147-A177-3AD203B41FA5}">
                      <a16:colId xmlns:a16="http://schemas.microsoft.com/office/drawing/2014/main" val="20004"/>
                    </a:ext>
                  </a:extLst>
                </a:gridCol>
                <a:gridCol w="2490067">
                  <a:extLst>
                    <a:ext uri="{9D8B030D-6E8A-4147-A177-3AD203B41FA5}">
                      <a16:colId xmlns:a16="http://schemas.microsoft.com/office/drawing/2014/main" val="3508747323"/>
                    </a:ext>
                  </a:extLst>
                </a:gridCol>
              </a:tblGrid>
              <a:tr h="733392">
                <a:tc gridSpan="2">
                  <a:txBody>
                    <a:bodyPr/>
                    <a:lstStyle/>
                    <a:p>
                      <a:pPr algn="ctr"/>
                      <a:r>
                        <a:rPr lang="en-US" sz="2800" b="1" dirty="0">
                          <a:solidFill>
                            <a:srgbClr val="FFFF00"/>
                          </a:solidFill>
                          <a:latin typeface="Kokila" panose="020B0604020202020204" pitchFamily="34" charset="0"/>
                          <a:cs typeface="Kokila" panose="020B0604020202020204" pitchFamily="34" charset="0"/>
                        </a:rPr>
                        <a:t>Parameter</a:t>
                      </a:r>
                    </a:p>
                  </a:txBody>
                  <a:tcPr/>
                </a:tc>
                <a:tc hMerge="1">
                  <a:txBody>
                    <a:bodyPr/>
                    <a:lstStyle/>
                    <a:p>
                      <a:endParaRPr lang="en-US"/>
                    </a:p>
                  </a:txBody>
                  <a:tcPr/>
                </a:tc>
                <a:tc>
                  <a:txBody>
                    <a:bodyPr/>
                    <a:lstStyle/>
                    <a:p>
                      <a:pPr algn="ctr"/>
                      <a:r>
                        <a:rPr lang="en-US" sz="2800" b="1" dirty="0">
                          <a:solidFill>
                            <a:srgbClr val="FFFF00"/>
                          </a:solidFill>
                          <a:latin typeface="Kokila" panose="020B0604020202020204" pitchFamily="34" charset="0"/>
                          <a:cs typeface="Kokila" panose="020B0604020202020204" pitchFamily="34" charset="0"/>
                        </a:rPr>
                        <a:t>2024-25</a:t>
                      </a:r>
                    </a:p>
                  </a:txBody>
                  <a:tcPr/>
                </a:tc>
                <a:tc>
                  <a:txBody>
                    <a:bodyPr/>
                    <a:lstStyle/>
                    <a:p>
                      <a:pPr algn="ctr"/>
                      <a:r>
                        <a:rPr lang="en-US" sz="2800" b="1" dirty="0">
                          <a:solidFill>
                            <a:srgbClr val="FFFF00"/>
                          </a:solidFill>
                          <a:latin typeface="Kokila" panose="020B0604020202020204" pitchFamily="34" charset="0"/>
                          <a:cs typeface="Kokila" panose="020B0604020202020204" pitchFamily="34" charset="0"/>
                        </a:rPr>
                        <a:t>2023-24</a:t>
                      </a:r>
                    </a:p>
                  </a:txBody>
                  <a:tcPr/>
                </a:tc>
                <a:tc>
                  <a:txBody>
                    <a:bodyPr/>
                    <a:lstStyle/>
                    <a:p>
                      <a:pPr algn="ctr"/>
                      <a:r>
                        <a:rPr lang="en-US" sz="2800" b="1" dirty="0">
                          <a:solidFill>
                            <a:srgbClr val="FFFF00"/>
                          </a:solidFill>
                          <a:latin typeface="Kokila" panose="020B0604020202020204" pitchFamily="34" charset="0"/>
                          <a:cs typeface="Kokila" panose="020B0604020202020204" pitchFamily="34" charset="0"/>
                        </a:rPr>
                        <a:t>2022-23</a:t>
                      </a:r>
                    </a:p>
                  </a:txBody>
                  <a:tcPr/>
                </a:tc>
                <a:tc>
                  <a:txBody>
                    <a:bodyPr/>
                    <a:lstStyle/>
                    <a:p>
                      <a:pPr algn="ctr"/>
                      <a:r>
                        <a:rPr lang="en-US" sz="2800" b="1" dirty="0">
                          <a:solidFill>
                            <a:srgbClr val="FFFF00"/>
                          </a:solidFill>
                          <a:latin typeface="Kokila" panose="020B0604020202020204" pitchFamily="34" charset="0"/>
                          <a:cs typeface="Kokila" panose="020B0604020202020204" pitchFamily="34" charset="0"/>
                        </a:rPr>
                        <a:t>2021-22</a:t>
                      </a:r>
                    </a:p>
                  </a:txBody>
                  <a:tcPr/>
                </a:tc>
                <a:extLst>
                  <a:ext uri="{0D108BD9-81ED-4DB2-BD59-A6C34878D82A}">
                    <a16:rowId xmlns:a16="http://schemas.microsoft.com/office/drawing/2014/main" val="10000"/>
                  </a:ext>
                </a:extLst>
              </a:tr>
              <a:tr h="733392">
                <a:tc gridSpan="2">
                  <a:txBody>
                    <a:bodyPr/>
                    <a:lstStyle/>
                    <a:p>
                      <a:pPr algn="ctr"/>
                      <a:r>
                        <a:rPr lang="en-US" sz="2800" b="1" dirty="0">
                          <a:solidFill>
                            <a:schemeClr val="tx1"/>
                          </a:solidFill>
                          <a:latin typeface="Kokila" panose="020B0604020202020204" pitchFamily="34" charset="0"/>
                          <a:cs typeface="Kokila" panose="020B0604020202020204" pitchFamily="34" charset="0"/>
                        </a:rPr>
                        <a:t>Total Expenditure</a:t>
                      </a:r>
                    </a:p>
                    <a:p>
                      <a:pPr algn="ctr"/>
                      <a:r>
                        <a:rPr lang="en-US" sz="2800" b="1" dirty="0">
                          <a:solidFill>
                            <a:schemeClr val="tx1"/>
                          </a:solidFill>
                          <a:latin typeface="Kokila" panose="020B0604020202020204" pitchFamily="34" charset="0"/>
                          <a:cs typeface="Kokila" panose="020B0604020202020204" pitchFamily="34" charset="0"/>
                        </a:rPr>
                        <a:t>(Rs. Cr)</a:t>
                      </a:r>
                    </a:p>
                  </a:txBody>
                  <a:tcPr/>
                </a:tc>
                <a:tc hMerge="1">
                  <a:txBody>
                    <a:bodyPr/>
                    <a:lstStyle/>
                    <a:p>
                      <a:endParaRPr lang="en-US"/>
                    </a:p>
                  </a:txBody>
                  <a:tcPr/>
                </a:tc>
                <a:tc>
                  <a:txBody>
                    <a:bodyPr/>
                    <a:lstStyle/>
                    <a:p>
                      <a:pPr algn="ctr"/>
                      <a:r>
                        <a:rPr lang="en-IN" sz="2800" b="1" i="0" u="none" strike="noStrike" kern="1200" baseline="0" dirty="0">
                          <a:solidFill>
                            <a:schemeClr val="dk1"/>
                          </a:solidFill>
                          <a:latin typeface="Kokila" panose="020B0604020202020204" pitchFamily="34" charset="0"/>
                          <a:ea typeface="+mn-ea"/>
                          <a:cs typeface="Kokila" panose="020B0604020202020204" pitchFamily="34" charset="0"/>
                        </a:rPr>
                        <a:t>47,65,768</a:t>
                      </a:r>
                      <a:endParaRPr lang="en-US" sz="2800" b="1" dirty="0">
                        <a:latin typeface="Kokila" panose="020B0604020202020204" pitchFamily="34" charset="0"/>
                        <a:cs typeface="Kokila"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IN" sz="2800" b="1" i="0" u="none" strike="noStrike" kern="1200" baseline="0" dirty="0">
                          <a:solidFill>
                            <a:schemeClr val="dk1"/>
                          </a:solidFill>
                          <a:latin typeface="Kokila" panose="020B0604020202020204" pitchFamily="34" charset="0"/>
                          <a:ea typeface="+mn-ea"/>
                          <a:cs typeface="Kokila" panose="020B0604020202020204" pitchFamily="34" charset="0"/>
                        </a:rPr>
                        <a:t>44,90,486</a:t>
                      </a:r>
                      <a:endParaRPr lang="en-US" sz="2800" b="1" dirty="0">
                        <a:latin typeface="Kokila" panose="020B0604020202020204" pitchFamily="34" charset="0"/>
                        <a:cs typeface="Kokila" panose="020B0604020202020204" pitchFamily="34" charset="0"/>
                      </a:endParaRPr>
                    </a:p>
                  </a:txBody>
                  <a:tcPr/>
                </a:tc>
                <a:tc>
                  <a:txBody>
                    <a:bodyPr/>
                    <a:lstStyle/>
                    <a:p>
                      <a:pPr algn="ctr"/>
                      <a:r>
                        <a:rPr lang="en-IN" sz="2800" b="1" i="0" u="none" strike="noStrike" kern="1200" baseline="0" dirty="0">
                          <a:solidFill>
                            <a:schemeClr val="dk1"/>
                          </a:solidFill>
                          <a:latin typeface="Kokila" panose="020B0604020202020204" pitchFamily="34" charset="0"/>
                          <a:ea typeface="+mn-ea"/>
                          <a:cs typeface="Kokila" panose="020B0604020202020204" pitchFamily="34" charset="0"/>
                        </a:rPr>
                        <a:t>41,93,157</a:t>
                      </a:r>
                      <a:endParaRPr lang="en-US" sz="2800" b="1" dirty="0">
                        <a:latin typeface="Kokila" panose="020B0604020202020204" pitchFamily="34" charset="0"/>
                        <a:cs typeface="Kokila" panose="020B0604020202020204" pitchFamily="34" charset="0"/>
                      </a:endParaRPr>
                    </a:p>
                  </a:txBody>
                  <a:tcPr/>
                </a:tc>
                <a:tc>
                  <a:txBody>
                    <a:bodyPr/>
                    <a:lstStyle/>
                    <a:p>
                      <a:pPr algn="ctr"/>
                      <a:r>
                        <a:rPr lang="en-IN" sz="2800" b="1" i="0" u="none" strike="noStrike" kern="1200" baseline="0" dirty="0">
                          <a:solidFill>
                            <a:schemeClr val="dk1"/>
                          </a:solidFill>
                          <a:latin typeface="Kokila" panose="020B0604020202020204" pitchFamily="34" charset="0"/>
                          <a:ea typeface="+mn-ea"/>
                          <a:cs typeface="Kokila" panose="020B0604020202020204" pitchFamily="34" charset="0"/>
                        </a:rPr>
                        <a:t>37,93,801</a:t>
                      </a:r>
                      <a:endParaRPr lang="en-US" sz="2800" b="1" dirty="0">
                        <a:latin typeface="Kokila" panose="020B0604020202020204" pitchFamily="34" charset="0"/>
                        <a:cs typeface="Kokila" panose="020B0604020202020204" pitchFamily="34" charset="0"/>
                      </a:endParaRPr>
                    </a:p>
                  </a:txBody>
                  <a:tcPr/>
                </a:tc>
                <a:extLst>
                  <a:ext uri="{0D108BD9-81ED-4DB2-BD59-A6C34878D82A}">
                    <a16:rowId xmlns:a16="http://schemas.microsoft.com/office/drawing/2014/main" val="10001"/>
                  </a:ext>
                </a:extLst>
              </a:tr>
              <a:tr h="518160">
                <a:tc rowSpan="2">
                  <a:txBody>
                    <a:bodyPr/>
                    <a:lstStyle/>
                    <a:p>
                      <a:r>
                        <a:rPr lang="en-US" sz="2800" b="1" dirty="0">
                          <a:latin typeface="Kokila" panose="020B0604020202020204" pitchFamily="34" charset="0"/>
                          <a:cs typeface="Kokila" panose="020B0604020202020204" pitchFamily="34" charset="0"/>
                        </a:rPr>
                        <a:t>Revenue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Kokila" panose="020B0604020202020204" pitchFamily="34" charset="0"/>
                          <a:cs typeface="Kokila" panose="020B0604020202020204" pitchFamily="34" charset="0"/>
                        </a:rPr>
                        <a:t>(Rs.Cr)</a:t>
                      </a:r>
                    </a:p>
                    <a:p>
                      <a:r>
                        <a:rPr lang="en-US" sz="2800" b="1" dirty="0">
                          <a:latin typeface="Kokila" panose="020B0604020202020204" pitchFamily="34" charset="0"/>
                          <a:cs typeface="Kokila" panose="020B0604020202020204" pitchFamily="34" charset="0"/>
                        </a:rPr>
                        <a:t> </a:t>
                      </a:r>
                    </a:p>
                  </a:txBody>
                  <a:tcPr/>
                </a:tc>
                <a:tc>
                  <a:txBody>
                    <a:bodyPr/>
                    <a:lstStyle/>
                    <a:p>
                      <a:endParaRPr lang="en-US" sz="2800" b="1" dirty="0">
                        <a:latin typeface="Kokila" panose="020B0604020202020204" pitchFamily="34" charset="0"/>
                        <a:cs typeface="Kokila" panose="020B0604020202020204" pitchFamily="34" charset="0"/>
                      </a:endParaRPr>
                    </a:p>
                  </a:txBody>
                  <a:tcPr/>
                </a:tc>
                <a:tc>
                  <a:txBody>
                    <a:bodyPr/>
                    <a:lstStyle/>
                    <a:p>
                      <a:pPr algn="ctr"/>
                      <a:r>
                        <a:rPr lang="en-IN" sz="2800" b="1" i="0" u="none" strike="noStrike" kern="1200" baseline="0" dirty="0">
                          <a:solidFill>
                            <a:schemeClr val="dk1"/>
                          </a:solidFill>
                          <a:latin typeface="Kokila" panose="020B0604020202020204" pitchFamily="34" charset="0"/>
                          <a:ea typeface="+mn-ea"/>
                          <a:cs typeface="Kokila" panose="020B0604020202020204" pitchFamily="34" charset="0"/>
                        </a:rPr>
                        <a:t>36,54,657</a:t>
                      </a:r>
                    </a:p>
                    <a:p>
                      <a:pPr algn="ctr"/>
                      <a:r>
                        <a:rPr lang="en-IN" sz="2800" b="1" i="0" u="none" strike="noStrike" kern="1200" baseline="0" dirty="0">
                          <a:solidFill>
                            <a:srgbClr val="FF0000"/>
                          </a:solidFill>
                          <a:latin typeface="Kokila" panose="020B0604020202020204" pitchFamily="34" charset="0"/>
                          <a:ea typeface="+mn-ea"/>
                          <a:cs typeface="Kokila" panose="020B0604020202020204" pitchFamily="34" charset="0"/>
                        </a:rPr>
                        <a:t>(76%)</a:t>
                      </a:r>
                      <a:endParaRPr lang="en-US" sz="2800" b="1" dirty="0">
                        <a:solidFill>
                          <a:srgbClr val="FF0000"/>
                        </a:solidFill>
                        <a:latin typeface="Kokila" panose="020B0604020202020204" pitchFamily="34" charset="0"/>
                        <a:cs typeface="Kokila" panose="020B0604020202020204" pitchFamily="34" charset="0"/>
                      </a:endParaRPr>
                    </a:p>
                  </a:txBody>
                  <a:tcPr/>
                </a:tc>
                <a:tc>
                  <a:txBody>
                    <a:bodyPr/>
                    <a:lstStyle/>
                    <a:p>
                      <a:pPr algn="ctr"/>
                      <a:r>
                        <a:rPr lang="en-IN" sz="2800" b="1" i="0" u="none" strike="noStrike" kern="1200" baseline="0" dirty="0">
                          <a:solidFill>
                            <a:schemeClr val="dk1"/>
                          </a:solidFill>
                          <a:latin typeface="Kokila" panose="020B0604020202020204" pitchFamily="34" charset="0"/>
                          <a:ea typeface="+mn-ea"/>
                          <a:cs typeface="Kokila" panose="020B0604020202020204" pitchFamily="34" charset="0"/>
                        </a:rPr>
                        <a:t>35,40,239</a:t>
                      </a:r>
                      <a:r>
                        <a:rPr lang="mr-IN" sz="2800" b="1" dirty="0">
                          <a:latin typeface="Kokila" panose="020B0604020202020204" pitchFamily="34" charset="0"/>
                          <a:cs typeface="Kokila" panose="020B0604020202020204" pitchFamily="34" charset="0"/>
                        </a:rPr>
                        <a:t> </a:t>
                      </a:r>
                      <a:endParaRPr lang="en-US" sz="2800" b="1" dirty="0">
                        <a:latin typeface="Kokila" panose="020B0604020202020204" pitchFamily="34" charset="0"/>
                        <a:cs typeface="Kokila" panose="020B0604020202020204" pitchFamily="34" charset="0"/>
                      </a:endParaRPr>
                    </a:p>
                    <a:p>
                      <a:pPr algn="ctr"/>
                      <a:r>
                        <a:rPr lang="en-US" sz="2800" b="1" dirty="0">
                          <a:solidFill>
                            <a:srgbClr val="FF0000"/>
                          </a:solidFill>
                          <a:latin typeface="Kokila" panose="020B0604020202020204" pitchFamily="34" charset="0"/>
                          <a:cs typeface="Kokila" panose="020B0604020202020204" pitchFamily="34" charset="0"/>
                        </a:rPr>
                        <a:t>(78%)</a:t>
                      </a:r>
                    </a:p>
                  </a:txBody>
                  <a:tcPr/>
                </a:tc>
                <a:tc>
                  <a:txBody>
                    <a:bodyPr/>
                    <a:lstStyle/>
                    <a:p>
                      <a:pPr algn="ctr"/>
                      <a:r>
                        <a:rPr lang="en-IN" sz="2800" b="1" i="0" u="none" strike="noStrike" kern="1200" baseline="0" dirty="0">
                          <a:solidFill>
                            <a:schemeClr val="dk1"/>
                          </a:solidFill>
                          <a:latin typeface="Kokila" panose="020B0604020202020204" pitchFamily="34" charset="0"/>
                          <a:ea typeface="+mn-ea"/>
                          <a:cs typeface="Kokila" panose="020B0604020202020204" pitchFamily="34" charset="0"/>
                        </a:rPr>
                        <a:t>34,53,132 </a:t>
                      </a:r>
                    </a:p>
                    <a:p>
                      <a:pPr algn="ctr"/>
                      <a:r>
                        <a:rPr lang="en-IN" sz="2800" b="1" i="0" u="none" strike="noStrike" kern="1200" baseline="0" dirty="0">
                          <a:solidFill>
                            <a:srgbClr val="FF0000"/>
                          </a:solidFill>
                          <a:latin typeface="Kokila" panose="020B0604020202020204" pitchFamily="34" charset="0"/>
                          <a:ea typeface="+mn-ea"/>
                          <a:cs typeface="Kokila" panose="020B0604020202020204" pitchFamily="34" charset="0"/>
                        </a:rPr>
                        <a:t>(82%)</a:t>
                      </a:r>
                      <a:endParaRPr lang="en-US" sz="2800" b="1" dirty="0">
                        <a:solidFill>
                          <a:srgbClr val="FF0000"/>
                        </a:solidFill>
                        <a:latin typeface="Kokila" panose="020B0604020202020204" pitchFamily="34" charset="0"/>
                        <a:cs typeface="Kokila" panose="020B0604020202020204" pitchFamily="34" charset="0"/>
                      </a:endParaRPr>
                    </a:p>
                  </a:txBody>
                  <a:tcPr/>
                </a:tc>
                <a:tc>
                  <a:txBody>
                    <a:bodyPr/>
                    <a:lstStyle/>
                    <a:p>
                      <a:pPr algn="ctr"/>
                      <a:r>
                        <a:rPr lang="en-IN" sz="2800" b="1" i="0" u="none" strike="noStrike" kern="1200" baseline="0" dirty="0">
                          <a:solidFill>
                            <a:schemeClr val="dk1"/>
                          </a:solidFill>
                          <a:latin typeface="Kokila" panose="020B0604020202020204" pitchFamily="34" charset="0"/>
                          <a:ea typeface="+mn-ea"/>
                          <a:cs typeface="Kokila" panose="020B0604020202020204" pitchFamily="34" charset="0"/>
                        </a:rPr>
                        <a:t>32,00,926</a:t>
                      </a:r>
                    </a:p>
                    <a:p>
                      <a:pPr algn="ctr"/>
                      <a:r>
                        <a:rPr lang="en-IN" sz="2800" b="1" i="0" u="none" strike="noStrike" kern="1200" baseline="0" dirty="0">
                          <a:solidFill>
                            <a:schemeClr val="dk1"/>
                          </a:solidFill>
                          <a:latin typeface="Kokila" panose="020B0604020202020204" pitchFamily="34" charset="0"/>
                          <a:ea typeface="+mn-ea"/>
                          <a:cs typeface="Kokila" panose="020B0604020202020204" pitchFamily="34" charset="0"/>
                        </a:rPr>
                        <a:t> </a:t>
                      </a:r>
                      <a:r>
                        <a:rPr lang="en-IN" sz="2800" b="1" i="0" u="none" strike="noStrike" kern="1200" baseline="0" dirty="0">
                          <a:solidFill>
                            <a:srgbClr val="FF0000"/>
                          </a:solidFill>
                          <a:latin typeface="Kokila" panose="020B0604020202020204" pitchFamily="34" charset="0"/>
                          <a:ea typeface="+mn-ea"/>
                          <a:cs typeface="Kokila" panose="020B0604020202020204" pitchFamily="34" charset="0"/>
                        </a:rPr>
                        <a:t>(84%)</a:t>
                      </a:r>
                      <a:endParaRPr lang="en-US" sz="2800" b="1" dirty="0">
                        <a:solidFill>
                          <a:srgbClr val="FF0000"/>
                        </a:solidFill>
                        <a:latin typeface="Kokila" panose="020B0604020202020204" pitchFamily="34" charset="0"/>
                        <a:cs typeface="Kokila" panose="020B0604020202020204" pitchFamily="34" charset="0"/>
                      </a:endParaRPr>
                    </a:p>
                  </a:txBody>
                  <a:tcPr/>
                </a:tc>
                <a:extLst>
                  <a:ext uri="{0D108BD9-81ED-4DB2-BD59-A6C34878D82A}">
                    <a16:rowId xmlns:a16="http://schemas.microsoft.com/office/drawing/2014/main" val="10002"/>
                  </a:ext>
                </a:extLst>
              </a:tr>
              <a:tr h="352085">
                <a:tc vMerge="1">
                  <a:txBody>
                    <a:bodyPr/>
                    <a:lstStyle/>
                    <a:p>
                      <a:endParaRPr lang="en-US" sz="2800" b="1" dirty="0">
                        <a:latin typeface="Kokila" panose="020B0604020202020204" pitchFamily="34" charset="0"/>
                        <a:cs typeface="Kokila"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latin typeface="Kokila" panose="020B0604020202020204" pitchFamily="34" charset="0"/>
                          <a:cs typeface="Kokila" panose="020B0604020202020204" pitchFamily="34" charset="0"/>
                        </a:rPr>
                        <a:t>Interest Payment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Kokila" panose="020B0604020202020204" pitchFamily="34" charset="0"/>
                          <a:cs typeface="Kokila" panose="020B0604020202020204" pitchFamily="34" charset="0"/>
                        </a:rPr>
                        <a:t>(Rs.Cr)</a:t>
                      </a:r>
                      <a:r>
                        <a:rPr lang="en-US" sz="2800" b="1" dirty="0">
                          <a:latin typeface="Kokila" panose="020B0604020202020204" pitchFamily="34" charset="0"/>
                          <a:cs typeface="Kokila" panose="020B0604020202020204" pitchFamily="34" charset="0"/>
                        </a:rPr>
                        <a:t> </a:t>
                      </a:r>
                    </a:p>
                  </a:txBody>
                  <a:tcPr/>
                </a:tc>
                <a:tc>
                  <a:txBody>
                    <a:bodyPr/>
                    <a:lstStyle/>
                    <a:p>
                      <a:pPr algn="ctr"/>
                      <a:r>
                        <a:rPr lang="en-IN" sz="2800" b="1" i="0" u="none" strike="noStrike" kern="1200" baseline="0" dirty="0">
                          <a:solidFill>
                            <a:schemeClr val="dk1"/>
                          </a:solidFill>
                          <a:latin typeface="Kokila" panose="020B0604020202020204" pitchFamily="34" charset="0"/>
                          <a:ea typeface="+mn-ea"/>
                          <a:cs typeface="Kokila" panose="020B0604020202020204" pitchFamily="34" charset="0"/>
                        </a:rPr>
                        <a:t>11,90,440</a:t>
                      </a:r>
                      <a:endParaRPr lang="en-IN" sz="2800" dirty="0">
                        <a:latin typeface="Kokila" panose="020B0604020202020204" pitchFamily="34" charset="0"/>
                        <a:cs typeface="Kokila" panose="020B0604020202020204" pitchFamily="34" charset="0"/>
                      </a:endParaRPr>
                    </a:p>
                  </a:txBody>
                  <a:tcPr/>
                </a:tc>
                <a:tc>
                  <a:txBody>
                    <a:bodyPr/>
                    <a:lstStyle/>
                    <a:p>
                      <a:pPr algn="ctr"/>
                      <a:r>
                        <a:rPr lang="en-IN" sz="2800" b="1" i="0" u="none" strike="noStrike" kern="1200" baseline="0" dirty="0">
                          <a:solidFill>
                            <a:schemeClr val="dk1"/>
                          </a:solidFill>
                          <a:latin typeface="Kokila" panose="020B0604020202020204" pitchFamily="34" charset="0"/>
                          <a:ea typeface="+mn-ea"/>
                          <a:cs typeface="Kokila" panose="020B0604020202020204" pitchFamily="34" charset="0"/>
                        </a:rPr>
                        <a:t>10,55,427</a:t>
                      </a:r>
                      <a:endParaRPr lang="en-US" sz="2800" b="1" dirty="0">
                        <a:latin typeface="Kokila" panose="020B0604020202020204" pitchFamily="34" charset="0"/>
                        <a:cs typeface="Kokila" panose="020B0604020202020204" pitchFamily="34" charset="0"/>
                      </a:endParaRPr>
                    </a:p>
                  </a:txBody>
                  <a:tcPr/>
                </a:tc>
                <a:tc>
                  <a:txBody>
                    <a:bodyPr/>
                    <a:lstStyle/>
                    <a:p>
                      <a:pPr algn="ctr"/>
                      <a:r>
                        <a:rPr lang="en-IN" sz="2800" b="1" i="0" u="none" strike="noStrike" kern="1200" baseline="0" dirty="0">
                          <a:solidFill>
                            <a:schemeClr val="dk1"/>
                          </a:solidFill>
                          <a:latin typeface="Kokila" panose="020B0604020202020204" pitchFamily="34" charset="0"/>
                          <a:ea typeface="+mn-ea"/>
                          <a:cs typeface="Kokila" panose="020B0604020202020204" pitchFamily="34" charset="0"/>
                        </a:rPr>
                        <a:t>9,28,517</a:t>
                      </a:r>
                      <a:endParaRPr lang="en-US" sz="2800" b="1" dirty="0">
                        <a:latin typeface="Kokila" panose="020B0604020202020204" pitchFamily="34" charset="0"/>
                        <a:cs typeface="Kokila" panose="020B0604020202020204" pitchFamily="34" charset="0"/>
                      </a:endParaRPr>
                    </a:p>
                  </a:txBody>
                  <a:tcPr/>
                </a:tc>
                <a:tc>
                  <a:txBody>
                    <a:bodyPr/>
                    <a:lstStyle/>
                    <a:p>
                      <a:pPr algn="ctr"/>
                      <a:r>
                        <a:rPr lang="en-IN" sz="2800" b="1" i="0" u="none" strike="noStrike" kern="1200" baseline="0" dirty="0">
                          <a:solidFill>
                            <a:schemeClr val="dk1"/>
                          </a:solidFill>
                          <a:latin typeface="Kokila" panose="020B0604020202020204" pitchFamily="34" charset="0"/>
                          <a:ea typeface="+mn-ea"/>
                          <a:cs typeface="Kokila" panose="020B0604020202020204" pitchFamily="34" charset="0"/>
                        </a:rPr>
                        <a:t>8,05,499</a:t>
                      </a:r>
                      <a:endParaRPr lang="en-IN" sz="2800" dirty="0">
                        <a:latin typeface="Kokila" panose="020B0604020202020204" pitchFamily="34" charset="0"/>
                        <a:cs typeface="Kokila" panose="020B0604020202020204" pitchFamily="34" charset="0"/>
                      </a:endParaRPr>
                    </a:p>
                  </a:txBody>
                  <a:tcPr/>
                </a:tc>
                <a:extLst>
                  <a:ext uri="{0D108BD9-81ED-4DB2-BD59-A6C34878D82A}">
                    <a16:rowId xmlns:a16="http://schemas.microsoft.com/office/drawing/2014/main" val="3222874817"/>
                  </a:ext>
                </a:extLst>
              </a:tr>
              <a:tr h="749427">
                <a:tc gridSpan="2">
                  <a:txBody>
                    <a:bodyPr/>
                    <a:lstStyle/>
                    <a:p>
                      <a:r>
                        <a:rPr lang="en-US" sz="2800" b="1" dirty="0">
                          <a:latin typeface="Kokila" panose="020B0604020202020204" pitchFamily="34" charset="0"/>
                          <a:cs typeface="Kokila" panose="020B0604020202020204" pitchFamily="34" charset="0"/>
                        </a:rPr>
                        <a:t>Capital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schemeClr val="tx1"/>
                          </a:solidFill>
                          <a:latin typeface="Kokila" panose="020B0604020202020204" pitchFamily="34" charset="0"/>
                          <a:cs typeface="Kokila" panose="020B0604020202020204" pitchFamily="34" charset="0"/>
                        </a:rPr>
                        <a:t>(Rs.Cr)</a:t>
                      </a:r>
                    </a:p>
                    <a:p>
                      <a:endParaRPr lang="en-US" sz="2800" b="1" dirty="0">
                        <a:latin typeface="Kokila" panose="020B0604020202020204" pitchFamily="34" charset="0"/>
                        <a:cs typeface="Kokila" panose="020B0604020202020204" pitchFamily="34" charset="0"/>
                      </a:endParaRPr>
                    </a:p>
                  </a:txBody>
                  <a:tcPr/>
                </a:tc>
                <a:tc hMerge="1">
                  <a:txBody>
                    <a:bodyPr/>
                    <a:lstStyle/>
                    <a:p>
                      <a:endParaRPr lang="en-US"/>
                    </a:p>
                  </a:txBody>
                  <a:tcPr/>
                </a:tc>
                <a:tc>
                  <a:txBody>
                    <a:bodyPr/>
                    <a:lstStyle/>
                    <a:p>
                      <a:pPr algn="ctr"/>
                      <a:r>
                        <a:rPr lang="en-IN" sz="2800" b="1" i="0" u="none" strike="noStrike" kern="1200" baseline="0" dirty="0">
                          <a:solidFill>
                            <a:schemeClr val="dk1"/>
                          </a:solidFill>
                          <a:latin typeface="Kokila" panose="020B0604020202020204" pitchFamily="34" charset="0"/>
                          <a:ea typeface="+mn-ea"/>
                          <a:cs typeface="Kokila" panose="020B0604020202020204" pitchFamily="34" charset="0"/>
                        </a:rPr>
                        <a:t>11,11,111</a:t>
                      </a:r>
                      <a:endParaRPr lang="en-US" sz="2800" b="1" dirty="0">
                        <a:latin typeface="Kokila" panose="020B0604020202020204" pitchFamily="34" charset="0"/>
                        <a:cs typeface="Kokila" panose="020B0604020202020204" pitchFamily="34" charset="0"/>
                      </a:endParaRPr>
                    </a:p>
                  </a:txBody>
                  <a:tcPr/>
                </a:tc>
                <a:tc>
                  <a:txBody>
                    <a:bodyPr/>
                    <a:lstStyle/>
                    <a:p>
                      <a:pPr algn="ctr"/>
                      <a:r>
                        <a:rPr lang="en-IN" sz="2800" b="1" i="0" u="none" strike="noStrike" kern="1200" baseline="0" dirty="0">
                          <a:solidFill>
                            <a:schemeClr val="dk1"/>
                          </a:solidFill>
                          <a:latin typeface="Kokila" panose="020B0604020202020204" pitchFamily="34" charset="0"/>
                          <a:ea typeface="+mn-ea"/>
                          <a:cs typeface="Kokila" panose="020B0604020202020204" pitchFamily="34" charset="0"/>
                        </a:rPr>
                        <a:t>9,50,246</a:t>
                      </a:r>
                      <a:endParaRPr lang="en-US" sz="2800" b="1" dirty="0">
                        <a:latin typeface="Kokila" panose="020B0604020202020204" pitchFamily="34" charset="0"/>
                        <a:cs typeface="Kokila" panose="020B0604020202020204" pitchFamily="34" charset="0"/>
                      </a:endParaRPr>
                    </a:p>
                  </a:txBody>
                  <a:tcPr/>
                </a:tc>
                <a:tc>
                  <a:txBody>
                    <a:bodyPr/>
                    <a:lstStyle/>
                    <a:p>
                      <a:pPr algn="ctr"/>
                      <a:r>
                        <a:rPr lang="en-IN" sz="2800" b="1" i="0" u="none" strike="noStrike" kern="1200" baseline="0" dirty="0">
                          <a:solidFill>
                            <a:schemeClr val="dk1"/>
                          </a:solidFill>
                          <a:latin typeface="Kokila" panose="020B0604020202020204" pitchFamily="34" charset="0"/>
                          <a:ea typeface="+mn-ea"/>
                          <a:cs typeface="Kokila" panose="020B0604020202020204" pitchFamily="34" charset="0"/>
                        </a:rPr>
                        <a:t>7,40,025</a:t>
                      </a:r>
                      <a:endParaRPr lang="en-US" sz="2800" b="1" dirty="0">
                        <a:latin typeface="Kokila" panose="020B0604020202020204" pitchFamily="34" charset="0"/>
                        <a:cs typeface="Kokila" panose="020B0604020202020204" pitchFamily="34" charset="0"/>
                      </a:endParaRPr>
                    </a:p>
                  </a:txBody>
                  <a:tcPr/>
                </a:tc>
                <a:tc>
                  <a:txBody>
                    <a:bodyPr/>
                    <a:lstStyle/>
                    <a:p>
                      <a:pPr algn="ctr"/>
                      <a:r>
                        <a:rPr lang="en-IN" sz="2800" b="1" i="0" u="none" strike="noStrike" kern="1200" baseline="0" dirty="0">
                          <a:solidFill>
                            <a:schemeClr val="dk1"/>
                          </a:solidFill>
                          <a:latin typeface="Kokila" panose="020B0604020202020204" pitchFamily="34" charset="0"/>
                          <a:ea typeface="+mn-ea"/>
                          <a:cs typeface="Kokila" panose="020B0604020202020204" pitchFamily="34" charset="0"/>
                        </a:rPr>
                        <a:t>5,92,874</a:t>
                      </a:r>
                      <a:endParaRPr lang="en-US" sz="2800" b="1" dirty="0">
                        <a:latin typeface="Kokila" panose="020B0604020202020204" pitchFamily="34" charset="0"/>
                        <a:cs typeface="Kokila" panose="020B0604020202020204"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724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indent="0">
              <a:lnSpc>
                <a:spcPts val="4253"/>
              </a:lnSpc>
              <a:buNone/>
            </a:pPr>
            <a:r>
              <a:rPr lang="en-US" sz="4400" dirty="0">
                <a:solidFill>
                  <a:srgbClr val="FFFF00"/>
                </a:solidFill>
                <a:latin typeface="Kokila" panose="020B0604020202020204" pitchFamily="34" charset="0"/>
                <a:cs typeface="Kokila" panose="020B0604020202020204" pitchFamily="34" charset="0"/>
              </a:rPr>
              <a:t>Expenditure Profile </a:t>
            </a:r>
          </a:p>
        </p:txBody>
      </p:sp>
      <p:sp>
        <p:nvSpPr>
          <p:cNvPr id="5" name="Text 2">
            <a:extLst>
              <a:ext uri="{FF2B5EF4-FFF2-40B4-BE49-F238E27FC236}">
                <a16:creationId xmlns:a16="http://schemas.microsoft.com/office/drawing/2014/main" id="{92A2A4F5-BCAE-ED68-AE86-FDBB8EF23372}"/>
              </a:ext>
            </a:extLst>
          </p:cNvPr>
          <p:cNvSpPr/>
          <p:nvPr/>
        </p:nvSpPr>
        <p:spPr>
          <a:xfrm>
            <a:off x="9355316" y="2926080"/>
            <a:ext cx="5275084" cy="1097280"/>
          </a:xfrm>
          <a:prstGeom prst="rect">
            <a:avLst/>
          </a:prstGeom>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pPr marL="0" indent="0">
              <a:lnSpc>
                <a:spcPts val="4253"/>
              </a:lnSpc>
              <a:buNone/>
            </a:pPr>
            <a:endParaRPr lang="en-US" sz="7200" b="1" dirty="0">
              <a:ln w="6600">
                <a:solidFill>
                  <a:schemeClr val="accent2"/>
                </a:solidFill>
                <a:prstDash val="solid"/>
              </a:ln>
              <a:solidFill>
                <a:srgbClr val="FFFFFF"/>
              </a:solidFill>
              <a:effectLst>
                <a:outerShdw dist="38100" dir="2700000" algn="tl" rotWithShape="0">
                  <a:schemeClr val="accent2"/>
                </a:outerShdw>
              </a:effectLst>
              <a:latin typeface="Kokila" panose="020B0604020202020204" pitchFamily="34" charset="0"/>
              <a:cs typeface="Kokila" panose="020B0604020202020204" pitchFamily="34" charset="0"/>
            </a:endParaRPr>
          </a:p>
          <a:p>
            <a:pPr marL="0" indent="0">
              <a:lnSpc>
                <a:spcPts val="4253"/>
              </a:lnSpc>
              <a:buNone/>
            </a:pPr>
            <a:r>
              <a:rPr lang="en-US" sz="7200" b="1" dirty="0">
                <a:ln w="6600">
                  <a:solidFill>
                    <a:schemeClr val="accent2"/>
                  </a:solidFill>
                  <a:prstDash val="solid"/>
                </a:ln>
                <a:solidFill>
                  <a:srgbClr val="FFFFFF"/>
                </a:solidFill>
                <a:effectLst>
                  <a:outerShdw dist="38100" dir="2700000" algn="tl" rotWithShape="0">
                    <a:schemeClr val="accent2"/>
                  </a:outerShdw>
                </a:effectLst>
                <a:latin typeface="Kokila" panose="020B0604020202020204" pitchFamily="34" charset="0"/>
                <a:cs typeface="Kokila" panose="020B0604020202020204" pitchFamily="34" charset="0"/>
              </a:rPr>
              <a:t>Rs. 47,65,768 Cr </a:t>
            </a:r>
          </a:p>
        </p:txBody>
      </p:sp>
      <p:pic>
        <p:nvPicPr>
          <p:cNvPr id="6" name="Picture 5">
            <a:extLst>
              <a:ext uri="{FF2B5EF4-FFF2-40B4-BE49-F238E27FC236}">
                <a16:creationId xmlns:a16="http://schemas.microsoft.com/office/drawing/2014/main" id="{7834857C-F3CB-B07D-C469-100DB8E2AE93}"/>
              </a:ext>
            </a:extLst>
          </p:cNvPr>
          <p:cNvPicPr>
            <a:picLocks noChangeAspect="1"/>
          </p:cNvPicPr>
          <p:nvPr/>
        </p:nvPicPr>
        <p:blipFill>
          <a:blip r:embed="rId4"/>
          <a:stretch>
            <a:fillRect/>
          </a:stretch>
        </p:blipFill>
        <p:spPr>
          <a:xfrm>
            <a:off x="0" y="0"/>
            <a:ext cx="9144000" cy="8140390"/>
          </a:xfrm>
          <a:prstGeom prst="rect">
            <a:avLst/>
          </a:prstGeom>
        </p:spPr>
      </p:pic>
      <p:pic>
        <p:nvPicPr>
          <p:cNvPr id="7" name="Graphic 6" descr="Presentation with bar chart with solid fill">
            <a:extLst>
              <a:ext uri="{FF2B5EF4-FFF2-40B4-BE49-F238E27FC236}">
                <a16:creationId xmlns:a16="http://schemas.microsoft.com/office/drawing/2014/main" id="{A9841945-8E4B-4C62-5DAE-72C63B575C2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01679" y="7220902"/>
            <a:ext cx="914400" cy="914400"/>
          </a:xfrm>
          <a:prstGeom prst="rect">
            <a:avLst/>
          </a:prstGeom>
        </p:spPr>
      </p:pic>
      <p:sp>
        <p:nvSpPr>
          <p:cNvPr id="8" name="Text 6">
            <a:extLst>
              <a:ext uri="{FF2B5EF4-FFF2-40B4-BE49-F238E27FC236}">
                <a16:creationId xmlns:a16="http://schemas.microsoft.com/office/drawing/2014/main" id="{E688DAD5-ED9B-62FF-6AD0-4D60E37FD2E4}"/>
              </a:ext>
            </a:extLst>
          </p:cNvPr>
          <p:cNvSpPr/>
          <p:nvPr/>
        </p:nvSpPr>
        <p:spPr>
          <a:xfrm>
            <a:off x="12416079" y="7436882"/>
            <a:ext cx="1894281" cy="431959"/>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nchor="t"/>
          <a:lstStyle/>
          <a:p>
            <a:pPr marL="0" indent="0" algn="l">
              <a:lnSpc>
                <a:spcPts val="3402"/>
              </a:lnSpc>
              <a:buNone/>
            </a:pPr>
            <a:r>
              <a:rPr lang="en-US" sz="2430" b="1" dirty="0">
                <a:solidFill>
                  <a:srgbClr val="FFFF00"/>
                </a:solidFill>
                <a:latin typeface="+mj-lt"/>
                <a:ea typeface="Nobile" pitchFamily="34" charset="-122"/>
                <a:cs typeface="Nobile" pitchFamily="34" charset="-120"/>
              </a:rPr>
              <a:t>By Sraman </a:t>
            </a:r>
            <a:endParaRPr lang="en-US" sz="2430" dirty="0">
              <a:solidFill>
                <a:srgbClr val="FFFF00"/>
              </a:solidFill>
              <a:latin typeface="+mj-lt"/>
            </a:endParaRPr>
          </a:p>
        </p:txBody>
      </p:sp>
    </p:spTree>
    <p:extLst>
      <p:ext uri="{BB962C8B-B14F-4D97-AF65-F5344CB8AC3E}">
        <p14:creationId xmlns:p14="http://schemas.microsoft.com/office/powerpoint/2010/main" val="356585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repeatCount="indefinite"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0"/>
                                        <p:tgtEl>
                                          <p:spTgt spid="5"/>
                                        </p:tgtEl>
                                      </p:cBhvr>
                                    </p:animEffect>
                                    <p:anim calcmode="lin" valueType="num">
                                      <p:cBhvr>
                                        <p:cTn id="8" dur="3000" fill="hold"/>
                                        <p:tgtEl>
                                          <p:spTgt spid="5"/>
                                        </p:tgtEl>
                                        <p:attrNameLst>
                                          <p:attrName>ppt_x</p:attrName>
                                        </p:attrNameLst>
                                      </p:cBhvr>
                                      <p:tavLst>
                                        <p:tav tm="0">
                                          <p:val>
                                            <p:strVal val="#ppt_x"/>
                                          </p:val>
                                        </p:tav>
                                        <p:tav tm="100000">
                                          <p:val>
                                            <p:strVal val="#ppt_x"/>
                                          </p:val>
                                        </p:tav>
                                      </p:tavLst>
                                    </p:anim>
                                    <p:anim calcmode="lin" valueType="num">
                                      <p:cBhvr>
                                        <p:cTn id="9" dur="3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indent="0">
              <a:lnSpc>
                <a:spcPts val="4253"/>
              </a:lnSpc>
              <a:buNone/>
            </a:pPr>
            <a:r>
              <a:rPr lang="en-US" sz="4400" dirty="0">
                <a:solidFill>
                  <a:srgbClr val="FFFF00"/>
                </a:solidFill>
                <a:latin typeface="Kokila" panose="020B0604020202020204" pitchFamily="34" charset="0"/>
                <a:cs typeface="Kokila" panose="020B0604020202020204" pitchFamily="34" charset="0"/>
              </a:rPr>
              <a:t>Receipt Profile </a:t>
            </a:r>
          </a:p>
        </p:txBody>
      </p:sp>
      <p:graphicFrame>
        <p:nvGraphicFramePr>
          <p:cNvPr id="4" name="Table 3">
            <a:extLst>
              <a:ext uri="{FF2B5EF4-FFF2-40B4-BE49-F238E27FC236}">
                <a16:creationId xmlns:a16="http://schemas.microsoft.com/office/drawing/2014/main" id="{8D1A5443-5B82-9CA6-2736-BAB5431C432A}"/>
              </a:ext>
            </a:extLst>
          </p:cNvPr>
          <p:cNvGraphicFramePr>
            <a:graphicFrameLocks noGrp="1"/>
          </p:cNvGraphicFramePr>
          <p:nvPr>
            <p:extLst>
              <p:ext uri="{D42A27DB-BD31-4B8C-83A1-F6EECF244321}">
                <p14:modId xmlns:p14="http://schemas.microsoft.com/office/powerpoint/2010/main" val="1174139646"/>
              </p:ext>
            </p:extLst>
          </p:nvPr>
        </p:nvGraphicFramePr>
        <p:xfrm>
          <a:off x="529681" y="1691305"/>
          <a:ext cx="12450337" cy="4905756"/>
        </p:xfrm>
        <a:graphic>
          <a:graphicData uri="http://schemas.openxmlformats.org/drawingml/2006/table">
            <a:tbl>
              <a:tblPr firstRow="1" bandRow="1">
                <a:tableStyleId>{FABFCF23-3B69-468F-B69F-88F6DE6A72F2}</a:tableStyleId>
              </a:tblPr>
              <a:tblGrid>
                <a:gridCol w="1245034">
                  <a:extLst>
                    <a:ext uri="{9D8B030D-6E8A-4147-A177-3AD203B41FA5}">
                      <a16:colId xmlns:a16="http://schemas.microsoft.com/office/drawing/2014/main" val="20000"/>
                    </a:ext>
                  </a:extLst>
                </a:gridCol>
                <a:gridCol w="1414534">
                  <a:extLst>
                    <a:ext uri="{9D8B030D-6E8A-4147-A177-3AD203B41FA5}">
                      <a16:colId xmlns:a16="http://schemas.microsoft.com/office/drawing/2014/main" val="20001"/>
                    </a:ext>
                  </a:extLst>
                </a:gridCol>
                <a:gridCol w="1822554">
                  <a:extLst>
                    <a:ext uri="{9D8B030D-6E8A-4147-A177-3AD203B41FA5}">
                      <a16:colId xmlns:a16="http://schemas.microsoft.com/office/drawing/2014/main" val="20002"/>
                    </a:ext>
                  </a:extLst>
                </a:gridCol>
                <a:gridCol w="2426060">
                  <a:extLst>
                    <a:ext uri="{9D8B030D-6E8A-4147-A177-3AD203B41FA5}">
                      <a16:colId xmlns:a16="http://schemas.microsoft.com/office/drawing/2014/main" val="20003"/>
                    </a:ext>
                  </a:extLst>
                </a:gridCol>
                <a:gridCol w="3052088">
                  <a:extLst>
                    <a:ext uri="{9D8B030D-6E8A-4147-A177-3AD203B41FA5}">
                      <a16:colId xmlns:a16="http://schemas.microsoft.com/office/drawing/2014/main" val="20004"/>
                    </a:ext>
                  </a:extLst>
                </a:gridCol>
                <a:gridCol w="2490067">
                  <a:extLst>
                    <a:ext uri="{9D8B030D-6E8A-4147-A177-3AD203B41FA5}">
                      <a16:colId xmlns:a16="http://schemas.microsoft.com/office/drawing/2014/main" val="3508747323"/>
                    </a:ext>
                  </a:extLst>
                </a:gridCol>
              </a:tblGrid>
              <a:tr h="733392">
                <a:tc gridSpan="2">
                  <a:txBody>
                    <a:bodyPr/>
                    <a:lstStyle/>
                    <a:p>
                      <a:pPr algn="ctr"/>
                      <a:r>
                        <a:rPr lang="en-US" sz="2400" b="1" dirty="0">
                          <a:solidFill>
                            <a:srgbClr val="FFFF00"/>
                          </a:solidFill>
                          <a:latin typeface="Kokila" panose="020B0604020202020204" pitchFamily="34" charset="0"/>
                          <a:cs typeface="Kokila" panose="020B0604020202020204" pitchFamily="34" charset="0"/>
                        </a:rPr>
                        <a:t>Parameter</a:t>
                      </a:r>
                    </a:p>
                  </a:txBody>
                  <a:tcPr/>
                </a:tc>
                <a:tc hMerge="1">
                  <a:txBody>
                    <a:bodyPr/>
                    <a:lstStyle/>
                    <a:p>
                      <a:endParaRPr lang="en-US"/>
                    </a:p>
                  </a:txBody>
                  <a:tcPr/>
                </a:tc>
                <a:tc>
                  <a:txBody>
                    <a:bodyPr/>
                    <a:lstStyle/>
                    <a:p>
                      <a:pPr algn="ctr"/>
                      <a:r>
                        <a:rPr lang="en-US" sz="2400" b="1" dirty="0">
                          <a:solidFill>
                            <a:srgbClr val="FFFF00"/>
                          </a:solidFill>
                          <a:latin typeface="Kokila" panose="020B0604020202020204" pitchFamily="34" charset="0"/>
                          <a:cs typeface="Kokila" panose="020B0604020202020204" pitchFamily="34" charset="0"/>
                        </a:rPr>
                        <a:t>2024-25</a:t>
                      </a:r>
                    </a:p>
                  </a:txBody>
                  <a:tcPr/>
                </a:tc>
                <a:tc>
                  <a:txBody>
                    <a:bodyPr/>
                    <a:lstStyle/>
                    <a:p>
                      <a:pPr algn="ctr"/>
                      <a:r>
                        <a:rPr lang="en-US" sz="2400" b="1" dirty="0">
                          <a:solidFill>
                            <a:srgbClr val="FFFF00"/>
                          </a:solidFill>
                          <a:latin typeface="Kokila" panose="020B0604020202020204" pitchFamily="34" charset="0"/>
                          <a:cs typeface="Kokila" panose="020B0604020202020204" pitchFamily="34" charset="0"/>
                        </a:rPr>
                        <a:t>2023-24</a:t>
                      </a:r>
                    </a:p>
                  </a:txBody>
                  <a:tcPr/>
                </a:tc>
                <a:tc>
                  <a:txBody>
                    <a:bodyPr/>
                    <a:lstStyle/>
                    <a:p>
                      <a:pPr algn="ctr"/>
                      <a:r>
                        <a:rPr lang="en-US" sz="2400" b="1" dirty="0">
                          <a:solidFill>
                            <a:srgbClr val="FFFF00"/>
                          </a:solidFill>
                          <a:latin typeface="Kokila" panose="020B0604020202020204" pitchFamily="34" charset="0"/>
                          <a:cs typeface="Kokila" panose="020B0604020202020204" pitchFamily="34" charset="0"/>
                        </a:rPr>
                        <a:t>2022-23</a:t>
                      </a:r>
                    </a:p>
                  </a:txBody>
                  <a:tcPr/>
                </a:tc>
                <a:tc>
                  <a:txBody>
                    <a:bodyPr/>
                    <a:lstStyle/>
                    <a:p>
                      <a:pPr algn="ctr"/>
                      <a:r>
                        <a:rPr lang="en-US" sz="2400" b="1" dirty="0">
                          <a:solidFill>
                            <a:srgbClr val="FFFF00"/>
                          </a:solidFill>
                          <a:latin typeface="Kokila" panose="020B0604020202020204" pitchFamily="34" charset="0"/>
                          <a:cs typeface="Kokila" panose="020B0604020202020204" pitchFamily="34" charset="0"/>
                        </a:rPr>
                        <a:t>2021-22</a:t>
                      </a:r>
                    </a:p>
                  </a:txBody>
                  <a:tcPr/>
                </a:tc>
                <a:extLst>
                  <a:ext uri="{0D108BD9-81ED-4DB2-BD59-A6C34878D82A}">
                    <a16:rowId xmlns:a16="http://schemas.microsoft.com/office/drawing/2014/main" val="10000"/>
                  </a:ext>
                </a:extLst>
              </a:tr>
              <a:tr h="733392">
                <a:tc gridSpan="2">
                  <a:txBody>
                    <a:bodyPr/>
                    <a:lstStyle/>
                    <a:p>
                      <a:pPr algn="ctr"/>
                      <a:r>
                        <a:rPr lang="en-US" sz="2400" b="1" dirty="0">
                          <a:solidFill>
                            <a:schemeClr val="tx1"/>
                          </a:solidFill>
                          <a:latin typeface="Kokila" panose="020B0604020202020204" pitchFamily="34" charset="0"/>
                          <a:cs typeface="Kokila" panose="020B0604020202020204" pitchFamily="34" charset="0"/>
                        </a:rPr>
                        <a:t>Total Receipts</a:t>
                      </a:r>
                    </a:p>
                    <a:p>
                      <a:pPr algn="ctr"/>
                      <a:r>
                        <a:rPr lang="en-US" sz="2400" b="1" dirty="0">
                          <a:solidFill>
                            <a:schemeClr val="tx1"/>
                          </a:solidFill>
                          <a:latin typeface="Kokila" panose="020B0604020202020204" pitchFamily="34" charset="0"/>
                          <a:cs typeface="Kokila" panose="020B0604020202020204" pitchFamily="34" charset="0"/>
                        </a:rPr>
                        <a:t>(Rs. Cr)</a:t>
                      </a:r>
                    </a:p>
                  </a:txBody>
                  <a:tcPr/>
                </a:tc>
                <a:tc hMerge="1">
                  <a:txBody>
                    <a:bodyPr/>
                    <a:lstStyle/>
                    <a:p>
                      <a:endParaRPr lang="en-US"/>
                    </a:p>
                  </a:txBody>
                  <a:tcPr/>
                </a:tc>
                <a:tc>
                  <a:txBody>
                    <a:bodyPr/>
                    <a:lstStyle/>
                    <a:p>
                      <a:pPr algn="ctr"/>
                      <a:r>
                        <a:rPr lang="en-IN" sz="2400" b="1" i="0" u="none" strike="noStrike" kern="1200" baseline="0" dirty="0">
                          <a:solidFill>
                            <a:schemeClr val="dk1"/>
                          </a:solidFill>
                          <a:latin typeface="Kokila" panose="020B0604020202020204" pitchFamily="34" charset="0"/>
                          <a:ea typeface="+mn-ea"/>
                          <a:cs typeface="Kokila" panose="020B0604020202020204" pitchFamily="34" charset="0"/>
                        </a:rPr>
                        <a:t>47,65,768</a:t>
                      </a:r>
                      <a:endParaRPr lang="en-US" sz="2400" b="1" dirty="0">
                        <a:latin typeface="Kokila" panose="020B0604020202020204" pitchFamily="34" charset="0"/>
                        <a:cs typeface="Kokila" panose="020B060402020202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IN" sz="2400" b="1" i="0" u="none" strike="noStrike" kern="1200" baseline="0" dirty="0">
                          <a:solidFill>
                            <a:schemeClr val="dk1"/>
                          </a:solidFill>
                          <a:latin typeface="Kokila" panose="020B0604020202020204" pitchFamily="34" charset="0"/>
                          <a:ea typeface="+mn-ea"/>
                          <a:cs typeface="Kokila" panose="020B0604020202020204" pitchFamily="34" charset="0"/>
                        </a:rPr>
                        <a:t>44,90,486</a:t>
                      </a:r>
                      <a:endParaRPr lang="en-US" sz="2400" b="1" dirty="0">
                        <a:latin typeface="Kokila" panose="020B0604020202020204" pitchFamily="34" charset="0"/>
                        <a:cs typeface="Kokila" panose="020B0604020202020204" pitchFamily="34" charset="0"/>
                      </a:endParaRPr>
                    </a:p>
                  </a:txBody>
                  <a:tcPr/>
                </a:tc>
                <a:tc>
                  <a:txBody>
                    <a:bodyPr/>
                    <a:lstStyle/>
                    <a:p>
                      <a:pPr algn="ctr"/>
                      <a:r>
                        <a:rPr lang="en-IN" sz="2400" b="1" i="0" u="none" strike="noStrike" kern="1200" baseline="0" dirty="0">
                          <a:solidFill>
                            <a:schemeClr val="dk1"/>
                          </a:solidFill>
                          <a:latin typeface="Kokila" panose="020B0604020202020204" pitchFamily="34" charset="0"/>
                          <a:ea typeface="+mn-ea"/>
                          <a:cs typeface="Kokila" panose="020B0604020202020204" pitchFamily="34" charset="0"/>
                        </a:rPr>
                        <a:t>41,93,157</a:t>
                      </a:r>
                      <a:endParaRPr lang="en-US" sz="2400" b="1" dirty="0">
                        <a:latin typeface="Kokila" panose="020B0604020202020204" pitchFamily="34" charset="0"/>
                        <a:cs typeface="Kokila" panose="020B0604020202020204" pitchFamily="34" charset="0"/>
                      </a:endParaRPr>
                    </a:p>
                  </a:txBody>
                  <a:tcPr/>
                </a:tc>
                <a:tc>
                  <a:txBody>
                    <a:bodyPr/>
                    <a:lstStyle/>
                    <a:p>
                      <a:pPr algn="ctr"/>
                      <a:r>
                        <a:rPr lang="en-IN" sz="2400" b="1" i="0" u="none" strike="noStrike" kern="1200" baseline="0" dirty="0">
                          <a:solidFill>
                            <a:schemeClr val="dk1"/>
                          </a:solidFill>
                          <a:latin typeface="Kokila" panose="020B0604020202020204" pitchFamily="34" charset="0"/>
                          <a:ea typeface="+mn-ea"/>
                          <a:cs typeface="Kokila" panose="020B0604020202020204" pitchFamily="34" charset="0"/>
                        </a:rPr>
                        <a:t>37,93,801</a:t>
                      </a:r>
                      <a:endParaRPr lang="en-US" sz="2400" b="1" dirty="0">
                        <a:latin typeface="Kokila" panose="020B0604020202020204" pitchFamily="34" charset="0"/>
                        <a:cs typeface="Kokila" panose="020B0604020202020204" pitchFamily="34" charset="0"/>
                      </a:endParaRPr>
                    </a:p>
                  </a:txBody>
                  <a:tcPr/>
                </a:tc>
                <a:extLst>
                  <a:ext uri="{0D108BD9-81ED-4DB2-BD59-A6C34878D82A}">
                    <a16:rowId xmlns:a16="http://schemas.microsoft.com/office/drawing/2014/main" val="10001"/>
                  </a:ext>
                </a:extLst>
              </a:tr>
              <a:tr h="518160">
                <a:tc rowSpan="2">
                  <a:txBody>
                    <a:bodyPr/>
                    <a:lstStyle/>
                    <a:p>
                      <a:r>
                        <a:rPr lang="en-US" sz="2400" b="1" dirty="0">
                          <a:latin typeface="Kokila" panose="020B0604020202020204" pitchFamily="34" charset="0"/>
                          <a:cs typeface="Kokila" panose="020B0604020202020204" pitchFamily="34" charset="0"/>
                        </a:rPr>
                        <a:t>Revenue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Kokila" panose="020B0604020202020204" pitchFamily="34" charset="0"/>
                          <a:cs typeface="Kokila" panose="020B0604020202020204" pitchFamily="34" charset="0"/>
                        </a:rPr>
                        <a:t>(Rs.Cr)</a:t>
                      </a:r>
                    </a:p>
                    <a:p>
                      <a:r>
                        <a:rPr lang="en-US" sz="2400" b="1" dirty="0">
                          <a:latin typeface="Kokila" panose="020B0604020202020204" pitchFamily="34" charset="0"/>
                          <a:cs typeface="Kokila" panose="020B0604020202020204" pitchFamily="34" charset="0"/>
                        </a:rPr>
                        <a:t> </a:t>
                      </a:r>
                    </a:p>
                  </a:txBody>
                  <a:tcPr/>
                </a:tc>
                <a:tc>
                  <a:txBody>
                    <a:bodyPr/>
                    <a:lstStyle/>
                    <a:p>
                      <a:endParaRPr lang="en-US" sz="2400" b="1" dirty="0">
                        <a:latin typeface="Kokila" panose="020B0604020202020204" pitchFamily="34" charset="0"/>
                        <a:cs typeface="Kokila" panose="020B0604020202020204" pitchFamily="34" charset="0"/>
                      </a:endParaRPr>
                    </a:p>
                  </a:txBody>
                  <a:tcPr/>
                </a:tc>
                <a:tc>
                  <a:txBody>
                    <a:bodyPr/>
                    <a:lstStyle/>
                    <a:p>
                      <a:pPr algn="ctr"/>
                      <a:r>
                        <a:rPr lang="en-IN" sz="2400" b="1" i="0" u="none" strike="noStrike" kern="1200" baseline="0" dirty="0">
                          <a:solidFill>
                            <a:schemeClr val="dk1"/>
                          </a:solidFill>
                          <a:latin typeface="Kokila" panose="020B0604020202020204" pitchFamily="34" charset="0"/>
                          <a:ea typeface="+mn-ea"/>
                          <a:cs typeface="Kokila" panose="020B0604020202020204" pitchFamily="34" charset="0"/>
                        </a:rPr>
                        <a:t>30,01,275</a:t>
                      </a:r>
                    </a:p>
                    <a:p>
                      <a:pPr algn="ctr"/>
                      <a:r>
                        <a:rPr lang="en-IN" sz="2400" b="1" i="0" u="none" strike="noStrike" kern="1200" baseline="0" dirty="0">
                          <a:solidFill>
                            <a:srgbClr val="FF0000"/>
                          </a:solidFill>
                          <a:latin typeface="Kokila" panose="020B0604020202020204" pitchFamily="34" charset="0"/>
                          <a:ea typeface="+mn-ea"/>
                          <a:cs typeface="Kokila" panose="020B0604020202020204" pitchFamily="34" charset="0"/>
                        </a:rPr>
                        <a:t>(62%)</a:t>
                      </a:r>
                      <a:endParaRPr lang="en-US" sz="2400" b="1" dirty="0">
                        <a:solidFill>
                          <a:srgbClr val="FF0000"/>
                        </a:solidFill>
                        <a:latin typeface="Kokila" panose="020B0604020202020204" pitchFamily="34" charset="0"/>
                        <a:cs typeface="Kokila" panose="020B0604020202020204" pitchFamily="34" charset="0"/>
                      </a:endParaRPr>
                    </a:p>
                  </a:txBody>
                  <a:tcPr/>
                </a:tc>
                <a:tc>
                  <a:txBody>
                    <a:bodyPr/>
                    <a:lstStyle/>
                    <a:p>
                      <a:pPr algn="ctr"/>
                      <a:r>
                        <a:rPr lang="en-IN" sz="2400" b="1" i="0" u="none" strike="noStrike" kern="1200" baseline="0" dirty="0">
                          <a:solidFill>
                            <a:schemeClr val="dk1"/>
                          </a:solidFill>
                          <a:latin typeface="Kokila" panose="020B0604020202020204" pitchFamily="34" charset="0"/>
                          <a:ea typeface="+mn-ea"/>
                          <a:cs typeface="Kokila" panose="020B0604020202020204" pitchFamily="34" charset="0"/>
                        </a:rPr>
                        <a:t>26,99,713</a:t>
                      </a:r>
                    </a:p>
                    <a:p>
                      <a:pPr algn="ctr"/>
                      <a:r>
                        <a:rPr lang="en-US" sz="2400" b="1" dirty="0">
                          <a:solidFill>
                            <a:srgbClr val="FF0000"/>
                          </a:solidFill>
                          <a:latin typeface="Kokila" panose="020B0604020202020204" pitchFamily="34" charset="0"/>
                          <a:cs typeface="Kokila" panose="020B0604020202020204" pitchFamily="34" charset="0"/>
                        </a:rPr>
                        <a:t>(60%)</a:t>
                      </a:r>
                    </a:p>
                  </a:txBody>
                  <a:tcPr/>
                </a:tc>
                <a:tc>
                  <a:txBody>
                    <a:bodyPr/>
                    <a:lstStyle/>
                    <a:p>
                      <a:pPr algn="ctr"/>
                      <a:r>
                        <a:rPr lang="en-IN" sz="2400" b="1" i="0" u="none" strike="noStrike" kern="1200" baseline="0" dirty="0">
                          <a:solidFill>
                            <a:schemeClr val="dk1"/>
                          </a:solidFill>
                          <a:latin typeface="Kokila" panose="020B0604020202020204" pitchFamily="34" charset="0"/>
                          <a:ea typeface="+mn-ea"/>
                          <a:cs typeface="Kokila" panose="020B0604020202020204" pitchFamily="34" charset="0"/>
                        </a:rPr>
                        <a:t>23,83,206</a:t>
                      </a:r>
                    </a:p>
                    <a:p>
                      <a:pPr algn="ctr"/>
                      <a:r>
                        <a:rPr lang="en-IN" sz="2400" b="1" i="0" u="none" strike="noStrike" kern="1200" baseline="0" dirty="0">
                          <a:solidFill>
                            <a:srgbClr val="FF0000"/>
                          </a:solidFill>
                          <a:latin typeface="Kokila" panose="020B0604020202020204" pitchFamily="34" charset="0"/>
                          <a:ea typeface="+mn-ea"/>
                          <a:cs typeface="Kokila" panose="020B0604020202020204" pitchFamily="34" charset="0"/>
                        </a:rPr>
                        <a:t>(56%)</a:t>
                      </a:r>
                      <a:endParaRPr lang="en-US" sz="2400" b="1" dirty="0">
                        <a:solidFill>
                          <a:srgbClr val="FF0000"/>
                        </a:solidFill>
                        <a:latin typeface="Kokila" panose="020B0604020202020204" pitchFamily="34" charset="0"/>
                        <a:cs typeface="Kokila" panose="020B0604020202020204" pitchFamily="34" charset="0"/>
                      </a:endParaRPr>
                    </a:p>
                  </a:txBody>
                  <a:tcPr/>
                </a:tc>
                <a:tc>
                  <a:txBody>
                    <a:bodyPr/>
                    <a:lstStyle/>
                    <a:p>
                      <a:pPr algn="ctr"/>
                      <a:r>
                        <a:rPr lang="en-IN" sz="2400" b="1" i="0" u="none" strike="noStrike" kern="1200" baseline="0" dirty="0">
                          <a:solidFill>
                            <a:schemeClr val="dk1"/>
                          </a:solidFill>
                          <a:latin typeface="Kokila" panose="020B0604020202020204" pitchFamily="34" charset="0"/>
                          <a:ea typeface="+mn-ea"/>
                          <a:cs typeface="Kokila" panose="020B0604020202020204" pitchFamily="34" charset="0"/>
                        </a:rPr>
                        <a:t> 21,69,905</a:t>
                      </a:r>
                    </a:p>
                    <a:p>
                      <a:pPr algn="ctr"/>
                      <a:r>
                        <a:rPr lang="en-IN" sz="2400" b="1" i="0" u="none" strike="noStrike" kern="1200" baseline="0" dirty="0">
                          <a:solidFill>
                            <a:srgbClr val="FF0000"/>
                          </a:solidFill>
                          <a:latin typeface="Kokila" panose="020B0604020202020204" pitchFamily="34" charset="0"/>
                          <a:ea typeface="+mn-ea"/>
                          <a:cs typeface="Kokila" panose="020B0604020202020204" pitchFamily="34" charset="0"/>
                        </a:rPr>
                        <a:t>(57%)</a:t>
                      </a:r>
                      <a:endParaRPr lang="en-US" sz="2400" b="1" dirty="0">
                        <a:solidFill>
                          <a:srgbClr val="FF0000"/>
                        </a:solidFill>
                        <a:latin typeface="Kokila" panose="020B0604020202020204" pitchFamily="34" charset="0"/>
                        <a:cs typeface="Kokila" panose="020B0604020202020204" pitchFamily="34" charset="0"/>
                      </a:endParaRPr>
                    </a:p>
                  </a:txBody>
                  <a:tcPr/>
                </a:tc>
                <a:extLst>
                  <a:ext uri="{0D108BD9-81ED-4DB2-BD59-A6C34878D82A}">
                    <a16:rowId xmlns:a16="http://schemas.microsoft.com/office/drawing/2014/main" val="10002"/>
                  </a:ext>
                </a:extLst>
              </a:tr>
              <a:tr h="286986">
                <a:tc vMerge="1">
                  <a:txBody>
                    <a:bodyPr/>
                    <a:lstStyle/>
                    <a:p>
                      <a:endParaRPr lang="en-US" sz="2800" b="1" dirty="0">
                        <a:latin typeface="Kokila" panose="020B0604020202020204" pitchFamily="34" charset="0"/>
                        <a:cs typeface="Kokila"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2400" b="1" i="0" u="none" strike="noStrike" kern="1200" baseline="0" dirty="0">
                          <a:solidFill>
                            <a:schemeClr val="dk1"/>
                          </a:solidFill>
                          <a:latin typeface="Kokila" panose="020B0604020202020204" pitchFamily="34" charset="0"/>
                          <a:ea typeface="+mn-ea"/>
                          <a:cs typeface="Kokila" panose="020B0604020202020204" pitchFamily="34" charset="0"/>
                        </a:rPr>
                        <a:t>Tax Revenue</a:t>
                      </a:r>
                      <a:endParaRPr lang="en-US" sz="2400" b="1" dirty="0">
                        <a:latin typeface="Kokila" panose="020B0604020202020204" pitchFamily="34" charset="0"/>
                        <a:cs typeface="Kokila" panose="020B0604020202020204" pitchFamily="34" charset="0"/>
                      </a:endParaRPr>
                    </a:p>
                  </a:txBody>
                  <a:tcPr/>
                </a:tc>
                <a:tc>
                  <a:txBody>
                    <a:bodyPr/>
                    <a:lstStyle/>
                    <a:p>
                      <a:pPr algn="ctr"/>
                      <a:r>
                        <a:rPr lang="en-IN" sz="2400" b="1" i="0" u="none" strike="noStrike" kern="1200" baseline="0" dirty="0">
                          <a:solidFill>
                            <a:schemeClr val="dk1"/>
                          </a:solidFill>
                          <a:latin typeface="Kokila" panose="020B0604020202020204" pitchFamily="34" charset="0"/>
                          <a:ea typeface="+mn-ea"/>
                          <a:cs typeface="Kokila" panose="020B0604020202020204" pitchFamily="34" charset="0"/>
                        </a:rPr>
                        <a:t>26,01,574</a:t>
                      </a:r>
                      <a:endParaRPr lang="en-IN" sz="2400" dirty="0">
                        <a:latin typeface="Kokila" panose="020B0604020202020204" pitchFamily="34" charset="0"/>
                        <a:cs typeface="Kokila" panose="020B0604020202020204" pitchFamily="34" charset="0"/>
                      </a:endParaRPr>
                    </a:p>
                  </a:txBody>
                  <a:tcPr/>
                </a:tc>
                <a:tc>
                  <a:txBody>
                    <a:bodyPr/>
                    <a:lstStyle/>
                    <a:p>
                      <a:pPr algn="ctr"/>
                      <a:r>
                        <a:rPr lang="en-IN" sz="2400" b="1" i="0" u="none" strike="noStrike" kern="1200" baseline="0" dirty="0">
                          <a:solidFill>
                            <a:schemeClr val="dk1"/>
                          </a:solidFill>
                          <a:latin typeface="Kokila" panose="020B0604020202020204" pitchFamily="34" charset="0"/>
                          <a:ea typeface="+mn-ea"/>
                          <a:cs typeface="Kokila" panose="020B0604020202020204" pitchFamily="34" charset="0"/>
                        </a:rPr>
                        <a:t>23,23,918</a:t>
                      </a:r>
                      <a:endParaRPr lang="en-US" sz="2400" b="1" dirty="0">
                        <a:latin typeface="Kokila" panose="020B0604020202020204" pitchFamily="34" charset="0"/>
                        <a:cs typeface="Kokila" panose="020B0604020202020204" pitchFamily="34" charset="0"/>
                      </a:endParaRPr>
                    </a:p>
                  </a:txBody>
                  <a:tcPr/>
                </a:tc>
                <a:tc>
                  <a:txBody>
                    <a:bodyPr/>
                    <a:lstStyle/>
                    <a:p>
                      <a:pPr algn="ctr"/>
                      <a:r>
                        <a:rPr lang="en-IN" sz="2400" b="1" i="0" u="none" strike="noStrike" kern="1200" baseline="0" dirty="0">
                          <a:solidFill>
                            <a:schemeClr val="dk1"/>
                          </a:solidFill>
                          <a:latin typeface="Kokila" panose="020B0604020202020204" pitchFamily="34" charset="0"/>
                          <a:ea typeface="+mn-ea"/>
                          <a:cs typeface="Kokila" panose="020B0604020202020204" pitchFamily="34" charset="0"/>
                        </a:rPr>
                        <a:t>20,97,786</a:t>
                      </a:r>
                      <a:endParaRPr lang="en-US" sz="2400" b="1" dirty="0">
                        <a:latin typeface="Kokila" panose="020B0604020202020204" pitchFamily="34" charset="0"/>
                        <a:cs typeface="Kokila" panose="020B0604020202020204" pitchFamily="34" charset="0"/>
                      </a:endParaRPr>
                    </a:p>
                  </a:txBody>
                  <a:tcPr/>
                </a:tc>
                <a:tc>
                  <a:txBody>
                    <a:bodyPr/>
                    <a:lstStyle/>
                    <a:p>
                      <a:pPr algn="ctr"/>
                      <a:r>
                        <a:rPr lang="en-IN" sz="2400" b="1" i="0" u="none" strike="noStrike" kern="1200" baseline="0" dirty="0">
                          <a:solidFill>
                            <a:schemeClr val="dk1"/>
                          </a:solidFill>
                          <a:latin typeface="Kokila" panose="020B0604020202020204" pitchFamily="34" charset="0"/>
                          <a:ea typeface="+mn-ea"/>
                          <a:cs typeface="Kokila" panose="020B0604020202020204" pitchFamily="34" charset="0"/>
                        </a:rPr>
                        <a:t>18,04,793</a:t>
                      </a:r>
                      <a:endParaRPr lang="en-IN" sz="2400" dirty="0">
                        <a:latin typeface="Kokila" panose="020B0604020202020204" pitchFamily="34" charset="0"/>
                        <a:cs typeface="Kokila" panose="020B0604020202020204" pitchFamily="34" charset="0"/>
                      </a:endParaRPr>
                    </a:p>
                  </a:txBody>
                  <a:tcPr/>
                </a:tc>
                <a:extLst>
                  <a:ext uri="{0D108BD9-81ED-4DB2-BD59-A6C34878D82A}">
                    <a16:rowId xmlns:a16="http://schemas.microsoft.com/office/drawing/2014/main" val="3222874817"/>
                  </a:ext>
                </a:extLst>
              </a:tr>
              <a:tr h="514764">
                <a:tc rowSpan="2">
                  <a:txBody>
                    <a:bodyPr/>
                    <a:lstStyle/>
                    <a:p>
                      <a:r>
                        <a:rPr lang="en-US" sz="2400" b="1" dirty="0">
                          <a:latin typeface="Kokila" panose="020B0604020202020204" pitchFamily="34" charset="0"/>
                          <a:cs typeface="Kokila" panose="020B0604020202020204" pitchFamily="34" charset="0"/>
                        </a:rPr>
                        <a:t>Capital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Kokila" panose="020B0604020202020204" pitchFamily="34" charset="0"/>
                          <a:cs typeface="Kokila" panose="020B0604020202020204" pitchFamily="34" charset="0"/>
                        </a:rPr>
                        <a:t>(Rs.Cr)</a:t>
                      </a:r>
                    </a:p>
                    <a:p>
                      <a:r>
                        <a:rPr lang="en-US" sz="2400" b="1" dirty="0">
                          <a:latin typeface="Kokila" panose="020B0604020202020204" pitchFamily="34" charset="0"/>
                          <a:cs typeface="Kokila" panose="020B0604020202020204" pitchFamily="34" charset="0"/>
                        </a:rPr>
                        <a:t> </a:t>
                      </a:r>
                    </a:p>
                  </a:txBody>
                  <a:tcPr/>
                </a:tc>
                <a:tc>
                  <a:txBody>
                    <a:bodyPr/>
                    <a:lstStyle/>
                    <a:p>
                      <a:endParaRPr lang="en-US" sz="2400" b="1" dirty="0">
                        <a:latin typeface="Kokila" panose="020B0604020202020204" pitchFamily="34" charset="0"/>
                        <a:cs typeface="Kokila" panose="020B0604020202020204" pitchFamily="34" charset="0"/>
                      </a:endParaRPr>
                    </a:p>
                  </a:txBody>
                  <a:tcPr/>
                </a:tc>
                <a:tc>
                  <a:txBody>
                    <a:bodyPr/>
                    <a:lstStyle/>
                    <a:p>
                      <a:pPr algn="ctr"/>
                      <a:r>
                        <a:rPr lang="en-IN" sz="2400" b="1" i="0" u="none" strike="noStrike" kern="1200" baseline="0" dirty="0">
                          <a:solidFill>
                            <a:schemeClr val="dk1"/>
                          </a:solidFill>
                          <a:latin typeface="Kokila" panose="020B0604020202020204" pitchFamily="34" charset="0"/>
                          <a:ea typeface="+mn-ea"/>
                          <a:cs typeface="Kokila" panose="020B0604020202020204" pitchFamily="34" charset="0"/>
                        </a:rPr>
                        <a:t>17,64,494</a:t>
                      </a:r>
                      <a:endParaRPr lang="en-US" sz="2400" b="1" dirty="0">
                        <a:solidFill>
                          <a:srgbClr val="FF0000"/>
                        </a:solidFill>
                        <a:latin typeface="Kokila" panose="020B0604020202020204" pitchFamily="34" charset="0"/>
                        <a:cs typeface="Kokila" panose="020B0604020202020204" pitchFamily="34" charset="0"/>
                      </a:endParaRPr>
                    </a:p>
                  </a:txBody>
                  <a:tcPr/>
                </a:tc>
                <a:tc>
                  <a:txBody>
                    <a:bodyPr/>
                    <a:lstStyle/>
                    <a:p>
                      <a:pPr algn="ctr"/>
                      <a:r>
                        <a:rPr lang="en-IN" sz="2400" b="1" i="0" u="none" strike="noStrike" kern="1200" baseline="0" dirty="0">
                          <a:solidFill>
                            <a:schemeClr val="dk1"/>
                          </a:solidFill>
                          <a:latin typeface="Kokila" panose="020B0604020202020204" pitchFamily="34" charset="0"/>
                          <a:ea typeface="+mn-ea"/>
                          <a:cs typeface="Kokila" panose="020B0604020202020204" pitchFamily="34" charset="0"/>
                        </a:rPr>
                        <a:t>17,90,773</a:t>
                      </a:r>
                      <a:endParaRPr lang="en-US" sz="2400" b="1" dirty="0">
                        <a:solidFill>
                          <a:srgbClr val="FF0000"/>
                        </a:solidFill>
                        <a:latin typeface="Kokila" panose="020B0604020202020204" pitchFamily="34" charset="0"/>
                        <a:cs typeface="Kokila" panose="020B0604020202020204" pitchFamily="34" charset="0"/>
                      </a:endParaRPr>
                    </a:p>
                  </a:txBody>
                  <a:tcPr/>
                </a:tc>
                <a:tc>
                  <a:txBody>
                    <a:bodyPr/>
                    <a:lstStyle/>
                    <a:p>
                      <a:pPr algn="ctr"/>
                      <a:r>
                        <a:rPr lang="en-IN" sz="2400" b="1" i="0" u="none" strike="noStrike" kern="1200" baseline="0" dirty="0">
                          <a:solidFill>
                            <a:schemeClr val="dk1"/>
                          </a:solidFill>
                          <a:latin typeface="Kokila" panose="020B0604020202020204" pitchFamily="34" charset="0"/>
                          <a:ea typeface="+mn-ea"/>
                          <a:cs typeface="Kokila" panose="020B0604020202020204" pitchFamily="34" charset="0"/>
                        </a:rPr>
                        <a:t>18,09,951 </a:t>
                      </a:r>
                    </a:p>
                  </a:txBody>
                  <a:tcPr/>
                </a:tc>
                <a:tc>
                  <a:txBody>
                    <a:bodyPr/>
                    <a:lstStyle/>
                    <a:p>
                      <a:pPr algn="ctr"/>
                      <a:r>
                        <a:rPr lang="en-IN" sz="2400" b="1" i="0" u="none" strike="noStrike" kern="1200" baseline="0" dirty="0">
                          <a:solidFill>
                            <a:schemeClr val="dk1"/>
                          </a:solidFill>
                          <a:latin typeface="Kokila" panose="020B0604020202020204" pitchFamily="34" charset="0"/>
                          <a:ea typeface="+mn-ea"/>
                          <a:cs typeface="Kokila" panose="020B0604020202020204" pitchFamily="34" charset="0"/>
                        </a:rPr>
                        <a:t>16,23,896 </a:t>
                      </a:r>
                      <a:endParaRPr lang="en-US" sz="2400" b="1" dirty="0">
                        <a:solidFill>
                          <a:srgbClr val="FF0000"/>
                        </a:solidFill>
                        <a:latin typeface="Kokila" panose="020B0604020202020204" pitchFamily="34" charset="0"/>
                        <a:cs typeface="Kokila" panose="020B0604020202020204" pitchFamily="34" charset="0"/>
                      </a:endParaRPr>
                    </a:p>
                  </a:txBody>
                  <a:tcPr/>
                </a:tc>
                <a:extLst>
                  <a:ext uri="{0D108BD9-81ED-4DB2-BD59-A6C34878D82A}">
                    <a16:rowId xmlns:a16="http://schemas.microsoft.com/office/drawing/2014/main" val="10003"/>
                  </a:ext>
                </a:extLst>
              </a:tr>
              <a:tr h="749427">
                <a:tc vMerge="1">
                  <a:txBody>
                    <a:bodyPr/>
                    <a:lstStyle/>
                    <a:p>
                      <a:endParaRPr lang="en-US" sz="2800" b="1" dirty="0">
                        <a:latin typeface="Kokila" panose="020B0604020202020204" pitchFamily="34" charset="0"/>
                        <a:cs typeface="Kokila" panose="020B0604020202020204" pitchFamily="34" charset="0"/>
                      </a:endParaRPr>
                    </a:p>
                  </a:txBody>
                  <a:tcPr/>
                </a:tc>
                <a:tc>
                  <a:txBody>
                    <a:bodyPr/>
                    <a:lstStyle/>
                    <a:p>
                      <a:r>
                        <a:rPr lang="en-IN" sz="2400" b="1" i="0" u="none" strike="noStrike" kern="1200" baseline="0" dirty="0">
                          <a:solidFill>
                            <a:schemeClr val="dk1"/>
                          </a:solidFill>
                          <a:latin typeface="Kokila" panose="020B0604020202020204" pitchFamily="34" charset="0"/>
                          <a:ea typeface="+mn-ea"/>
                          <a:cs typeface="Kokila" panose="020B0604020202020204" pitchFamily="34" charset="0"/>
                        </a:rPr>
                        <a:t>Borrowings and Other</a:t>
                      </a:r>
                    </a:p>
                    <a:p>
                      <a:r>
                        <a:rPr lang="en-IN" sz="2400" b="1" i="0" u="none" strike="noStrike" kern="1200" baseline="0" dirty="0">
                          <a:solidFill>
                            <a:schemeClr val="dk1"/>
                          </a:solidFill>
                          <a:latin typeface="Kokila" panose="020B0604020202020204" pitchFamily="34" charset="0"/>
                          <a:ea typeface="+mn-ea"/>
                          <a:cs typeface="Kokila" panose="020B0604020202020204" pitchFamily="34" charset="0"/>
                        </a:rPr>
                        <a:t>Liabilities²</a:t>
                      </a:r>
                      <a:endParaRPr lang="en-US" sz="2400" b="1" dirty="0">
                        <a:latin typeface="Kokila" panose="020B0604020202020204" pitchFamily="34" charset="0"/>
                        <a:cs typeface="Kokila" panose="020B0604020202020204" pitchFamily="34" charset="0"/>
                      </a:endParaRPr>
                    </a:p>
                  </a:txBody>
                  <a:tcPr/>
                </a:tc>
                <a:tc>
                  <a:txBody>
                    <a:bodyPr/>
                    <a:lstStyle/>
                    <a:p>
                      <a:pPr algn="ctr"/>
                      <a:r>
                        <a:rPr lang="en-IN" sz="2400" b="1" i="0" u="none" strike="noStrike" kern="1200" baseline="0" dirty="0">
                          <a:solidFill>
                            <a:schemeClr val="dk1"/>
                          </a:solidFill>
                          <a:latin typeface="Kokila" panose="020B0604020202020204" pitchFamily="34" charset="0"/>
                          <a:ea typeface="+mn-ea"/>
                          <a:cs typeface="Kokila" panose="020B0604020202020204" pitchFamily="34" charset="0"/>
                        </a:rPr>
                        <a:t>16,85,494 </a:t>
                      </a:r>
                      <a:endParaRPr lang="en-IN" sz="2400" dirty="0">
                        <a:latin typeface="Kokila" panose="020B0604020202020204" pitchFamily="34" charset="0"/>
                        <a:cs typeface="Kokila" panose="020B0604020202020204" pitchFamily="34" charset="0"/>
                      </a:endParaRPr>
                    </a:p>
                  </a:txBody>
                  <a:tcPr/>
                </a:tc>
                <a:tc>
                  <a:txBody>
                    <a:bodyPr/>
                    <a:lstStyle/>
                    <a:p>
                      <a:pPr algn="ctr"/>
                      <a:r>
                        <a:rPr lang="en-IN" sz="2400" b="1" i="0" u="none" strike="noStrike" kern="1200" baseline="0" dirty="0">
                          <a:solidFill>
                            <a:schemeClr val="dk1"/>
                          </a:solidFill>
                          <a:latin typeface="Kokila" panose="020B0604020202020204" pitchFamily="34" charset="0"/>
                          <a:ea typeface="+mn-ea"/>
                          <a:cs typeface="Kokila" panose="020B0604020202020204" pitchFamily="34" charset="0"/>
                        </a:rPr>
                        <a:t>17,34,773</a:t>
                      </a:r>
                      <a:endParaRPr lang="en-US" sz="2400" b="1" dirty="0">
                        <a:latin typeface="Kokila" panose="020B0604020202020204" pitchFamily="34" charset="0"/>
                        <a:cs typeface="Kokila" panose="020B0604020202020204" pitchFamily="34" charset="0"/>
                      </a:endParaRPr>
                    </a:p>
                  </a:txBody>
                  <a:tcPr/>
                </a:tc>
                <a:tc>
                  <a:txBody>
                    <a:bodyPr/>
                    <a:lstStyle/>
                    <a:p>
                      <a:pPr algn="ctr"/>
                      <a:r>
                        <a:rPr lang="en-IN" sz="2400" b="1" i="0" u="none" strike="noStrike" kern="1200" baseline="0" dirty="0">
                          <a:solidFill>
                            <a:schemeClr val="dk1"/>
                          </a:solidFill>
                          <a:latin typeface="Kokila" panose="020B0604020202020204" pitchFamily="34" charset="0"/>
                          <a:ea typeface="+mn-ea"/>
                          <a:cs typeface="Kokila" panose="020B0604020202020204" pitchFamily="34" charset="0"/>
                        </a:rPr>
                        <a:t>17,37,755</a:t>
                      </a:r>
                      <a:endParaRPr lang="en-US" sz="2400" b="1" dirty="0">
                        <a:latin typeface="Kokila" panose="020B0604020202020204" pitchFamily="34" charset="0"/>
                        <a:cs typeface="Kokila" panose="020B0604020202020204" pitchFamily="34" charset="0"/>
                      </a:endParaRPr>
                    </a:p>
                  </a:txBody>
                  <a:tcPr/>
                </a:tc>
                <a:tc>
                  <a:txBody>
                    <a:bodyPr/>
                    <a:lstStyle/>
                    <a:p>
                      <a:pPr algn="ctr"/>
                      <a:r>
                        <a:rPr lang="en-IN" sz="2400" b="1" i="0" u="none" strike="noStrike" kern="1200" baseline="0" dirty="0">
                          <a:solidFill>
                            <a:schemeClr val="dk1"/>
                          </a:solidFill>
                          <a:latin typeface="Kokila" panose="020B0604020202020204" pitchFamily="34" charset="0"/>
                          <a:ea typeface="+mn-ea"/>
                          <a:cs typeface="Kokila" panose="020B0604020202020204" pitchFamily="34" charset="0"/>
                        </a:rPr>
                        <a:t>15,84,521</a:t>
                      </a:r>
                      <a:endParaRPr lang="en-IN" sz="2400" dirty="0">
                        <a:latin typeface="Kokila" panose="020B0604020202020204" pitchFamily="34" charset="0"/>
                        <a:cs typeface="Kokila" panose="020B0604020202020204" pitchFamily="34" charset="0"/>
                      </a:endParaRPr>
                    </a:p>
                  </a:txBody>
                  <a:tcPr/>
                </a:tc>
                <a:extLst>
                  <a:ext uri="{0D108BD9-81ED-4DB2-BD59-A6C34878D82A}">
                    <a16:rowId xmlns:a16="http://schemas.microsoft.com/office/drawing/2014/main" val="3273493359"/>
                  </a:ext>
                </a:extLst>
              </a:tr>
            </a:tbl>
          </a:graphicData>
        </a:graphic>
      </p:graphicFrame>
    </p:spTree>
    <p:extLst>
      <p:ext uri="{BB962C8B-B14F-4D97-AF65-F5344CB8AC3E}">
        <p14:creationId xmlns:p14="http://schemas.microsoft.com/office/powerpoint/2010/main" val="126981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480" dirty="0"/>
              <a:t>Economics Question </a:t>
            </a:r>
            <a:endParaRPr lang="hi-IN" sz="4480" dirty="0">
              <a:solidFill>
                <a:schemeClr val="bg1"/>
              </a:solidFill>
            </a:endParaRPr>
          </a:p>
        </p:txBody>
      </p:sp>
      <p:sp>
        <p:nvSpPr>
          <p:cNvPr id="6" name="Rounded Rectangle 5">
            <a:extLst>
              <a:ext uri="{FF2B5EF4-FFF2-40B4-BE49-F238E27FC236}">
                <a16:creationId xmlns:a16="http://schemas.microsoft.com/office/drawing/2014/main" id="{62DE7AA8-22BD-87BE-CE97-CB5B6F5C5CF5}"/>
              </a:ext>
            </a:extLst>
          </p:cNvPr>
          <p:cNvSpPr/>
          <p:nvPr/>
        </p:nvSpPr>
        <p:spPr>
          <a:xfrm>
            <a:off x="12909395" y="155653"/>
            <a:ext cx="1524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Ans.1</a:t>
            </a:r>
          </a:p>
        </p:txBody>
      </p:sp>
      <p:pic>
        <p:nvPicPr>
          <p:cNvPr id="4" name="Picture 2">
            <a:extLst>
              <a:ext uri="{FF2B5EF4-FFF2-40B4-BE49-F238E27FC236}">
                <a16:creationId xmlns:a16="http://schemas.microsoft.com/office/drawing/2014/main" id="{6B608A6E-6CDC-98C7-188E-C3E3B26DB1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882" y="1787857"/>
            <a:ext cx="13798213" cy="4735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Graphic 4" descr="Presentation with bar chart with solid fill">
            <a:extLst>
              <a:ext uri="{FF2B5EF4-FFF2-40B4-BE49-F238E27FC236}">
                <a16:creationId xmlns:a16="http://schemas.microsoft.com/office/drawing/2014/main" id="{1C14FDF8-D464-A5C5-F569-0E0B32FF57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01679" y="7220902"/>
            <a:ext cx="914400" cy="914400"/>
          </a:xfrm>
          <a:prstGeom prst="rect">
            <a:avLst/>
          </a:prstGeom>
        </p:spPr>
      </p:pic>
      <p:sp>
        <p:nvSpPr>
          <p:cNvPr id="7" name="Text 6">
            <a:extLst>
              <a:ext uri="{FF2B5EF4-FFF2-40B4-BE49-F238E27FC236}">
                <a16:creationId xmlns:a16="http://schemas.microsoft.com/office/drawing/2014/main" id="{4DFE8BB1-D596-D302-D5E3-0256E9EA3E1F}"/>
              </a:ext>
            </a:extLst>
          </p:cNvPr>
          <p:cNvSpPr/>
          <p:nvPr/>
        </p:nvSpPr>
        <p:spPr>
          <a:xfrm>
            <a:off x="12416079" y="7436882"/>
            <a:ext cx="1894281" cy="431959"/>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nchor="t"/>
          <a:lstStyle/>
          <a:p>
            <a:pPr marL="0" indent="0" algn="l">
              <a:lnSpc>
                <a:spcPts val="3402"/>
              </a:lnSpc>
              <a:buNone/>
            </a:pPr>
            <a:r>
              <a:rPr lang="en-US" sz="2430" b="1" dirty="0">
                <a:solidFill>
                  <a:srgbClr val="FFFF00"/>
                </a:solidFill>
                <a:latin typeface="+mj-lt"/>
                <a:ea typeface="Nobile" pitchFamily="34" charset="-122"/>
                <a:cs typeface="Nobile" pitchFamily="34" charset="-120"/>
              </a:rPr>
              <a:t>By Sraman </a:t>
            </a:r>
            <a:endParaRPr lang="en-US" sz="2430" dirty="0">
              <a:solidFill>
                <a:srgbClr val="FFFF00"/>
              </a:solidFill>
              <a:latin typeface="+mj-lt"/>
            </a:endParaRPr>
          </a:p>
        </p:txBody>
      </p:sp>
    </p:spTree>
    <p:extLst>
      <p:ext uri="{BB962C8B-B14F-4D97-AF65-F5344CB8AC3E}">
        <p14:creationId xmlns:p14="http://schemas.microsoft.com/office/powerpoint/2010/main" val="22453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480" dirty="0"/>
              <a:t>Deficit Trends </a:t>
            </a:r>
            <a:endParaRPr lang="hi-IN" sz="4480" dirty="0">
              <a:solidFill>
                <a:schemeClr val="bg1"/>
              </a:solidFill>
            </a:endParaRPr>
          </a:p>
        </p:txBody>
      </p:sp>
      <p:pic>
        <p:nvPicPr>
          <p:cNvPr id="9" name="Picture 8">
            <a:extLst>
              <a:ext uri="{FF2B5EF4-FFF2-40B4-BE49-F238E27FC236}">
                <a16:creationId xmlns:a16="http://schemas.microsoft.com/office/drawing/2014/main" id="{003D4AFD-6CA1-5E23-744E-CD361C3461CB}"/>
              </a:ext>
            </a:extLst>
          </p:cNvPr>
          <p:cNvPicPr>
            <a:picLocks noChangeAspect="1"/>
          </p:cNvPicPr>
          <p:nvPr/>
        </p:nvPicPr>
        <p:blipFill>
          <a:blip r:embed="rId4"/>
          <a:stretch>
            <a:fillRect/>
          </a:stretch>
        </p:blipFill>
        <p:spPr>
          <a:xfrm>
            <a:off x="327826" y="780585"/>
            <a:ext cx="7907628" cy="7147932"/>
          </a:xfrm>
          <a:prstGeom prst="rect">
            <a:avLst/>
          </a:prstGeom>
        </p:spPr>
      </p:pic>
      <p:sp>
        <p:nvSpPr>
          <p:cNvPr id="10" name="Text 2">
            <a:extLst>
              <a:ext uri="{FF2B5EF4-FFF2-40B4-BE49-F238E27FC236}">
                <a16:creationId xmlns:a16="http://schemas.microsoft.com/office/drawing/2014/main" id="{49220D74-9DD2-E446-EAFA-44D5C5D1DE9E}"/>
              </a:ext>
            </a:extLst>
          </p:cNvPr>
          <p:cNvSpPr/>
          <p:nvPr/>
        </p:nvSpPr>
        <p:spPr>
          <a:xfrm>
            <a:off x="8987604" y="2440026"/>
            <a:ext cx="5275084" cy="3829050"/>
          </a:xfrm>
          <a:prstGeom prst="rect">
            <a:avLst/>
          </a:prstGeom>
          <a:ln/>
        </p:spPr>
        <p:style>
          <a:lnRef idx="2">
            <a:schemeClr val="accent1">
              <a:shade val="15000"/>
            </a:schemeClr>
          </a:lnRef>
          <a:fillRef idx="1">
            <a:schemeClr val="accent1"/>
          </a:fillRef>
          <a:effectRef idx="0">
            <a:schemeClr val="accent1"/>
          </a:effectRef>
          <a:fontRef idx="minor">
            <a:schemeClr val="lt1"/>
          </a:fontRef>
        </p:style>
        <p:txBody>
          <a:bodyPr wrap="none" rtlCol="0" anchor="t"/>
          <a:lstStyle/>
          <a:p>
            <a:pPr marL="0" indent="0">
              <a:lnSpc>
                <a:spcPts val="4253"/>
              </a:lnSpc>
              <a:buNone/>
            </a:pPr>
            <a:endParaRPr lang="en-US" sz="7200" b="1" dirty="0">
              <a:ln w="6600">
                <a:solidFill>
                  <a:schemeClr val="accent2"/>
                </a:solidFill>
                <a:prstDash val="solid"/>
              </a:ln>
              <a:solidFill>
                <a:srgbClr val="FFFFFF"/>
              </a:solidFill>
              <a:effectLst>
                <a:outerShdw dist="38100" dir="2700000" algn="tl" rotWithShape="0">
                  <a:schemeClr val="accent2"/>
                </a:outerShdw>
              </a:effectLst>
              <a:latin typeface="Kokila" panose="020B0604020202020204" pitchFamily="34" charset="0"/>
              <a:cs typeface="Kokila" panose="020B0604020202020204" pitchFamily="34" charset="0"/>
            </a:endParaRPr>
          </a:p>
          <a:p>
            <a:pPr marL="0" indent="0">
              <a:lnSpc>
                <a:spcPts val="4253"/>
              </a:lnSpc>
              <a:buNone/>
            </a:pPr>
            <a:r>
              <a:rPr lang="en-US" sz="7200" b="1" dirty="0">
                <a:ln w="6600">
                  <a:solidFill>
                    <a:schemeClr val="accent2"/>
                  </a:solidFill>
                  <a:prstDash val="solid"/>
                </a:ln>
                <a:solidFill>
                  <a:srgbClr val="FFFFFF"/>
                </a:solidFill>
                <a:effectLst>
                  <a:outerShdw dist="38100" dir="2700000" algn="tl" rotWithShape="0">
                    <a:schemeClr val="accent2"/>
                  </a:outerShdw>
                </a:effectLst>
                <a:latin typeface="Kokila" panose="020B0604020202020204" pitchFamily="34" charset="0"/>
                <a:cs typeface="Kokila" panose="020B0604020202020204" pitchFamily="34" charset="0"/>
              </a:rPr>
              <a:t>Rs. 47,65,768 Cr</a:t>
            </a:r>
          </a:p>
          <a:p>
            <a:pPr marL="0" indent="0">
              <a:lnSpc>
                <a:spcPts val="4253"/>
              </a:lnSpc>
              <a:buNone/>
            </a:pPr>
            <a:r>
              <a:rPr lang="en-US" sz="7200" b="1" dirty="0">
                <a:ln w="6600">
                  <a:solidFill>
                    <a:schemeClr val="accent2"/>
                  </a:solidFill>
                  <a:prstDash val="solid"/>
                </a:ln>
                <a:solidFill>
                  <a:srgbClr val="FFFFFF"/>
                </a:solidFill>
                <a:effectLst>
                  <a:outerShdw dist="38100" dir="2700000" algn="tl" rotWithShape="0">
                    <a:schemeClr val="accent2"/>
                  </a:outerShdw>
                </a:effectLst>
                <a:latin typeface="Kokila" panose="020B0604020202020204" pitchFamily="34" charset="0"/>
                <a:cs typeface="Kokila" panose="020B0604020202020204" pitchFamily="34" charset="0"/>
              </a:rPr>
              <a:t>__ </a:t>
            </a:r>
          </a:p>
          <a:p>
            <a:pPr marL="0" indent="0">
              <a:lnSpc>
                <a:spcPts val="4253"/>
              </a:lnSpc>
              <a:buNone/>
            </a:pPr>
            <a:endParaRPr lang="en-US" sz="7200" b="1" dirty="0">
              <a:ln w="6600">
                <a:solidFill>
                  <a:schemeClr val="accent2"/>
                </a:solidFill>
                <a:prstDash val="solid"/>
              </a:ln>
              <a:solidFill>
                <a:srgbClr val="FFFFFF"/>
              </a:solidFill>
              <a:effectLst>
                <a:outerShdw dist="38100" dir="2700000" algn="tl" rotWithShape="0">
                  <a:schemeClr val="accent2"/>
                </a:outerShdw>
              </a:effectLst>
              <a:latin typeface="Kokila" panose="020B0604020202020204" pitchFamily="34" charset="0"/>
              <a:cs typeface="Kokila" panose="020B0604020202020204" pitchFamily="34" charset="0"/>
            </a:endParaRPr>
          </a:p>
          <a:p>
            <a:pPr marL="0" indent="0">
              <a:lnSpc>
                <a:spcPts val="4253"/>
              </a:lnSpc>
              <a:buNone/>
            </a:pPr>
            <a:r>
              <a:rPr lang="en-US" sz="7200" b="1" dirty="0">
                <a:ln w="6600">
                  <a:solidFill>
                    <a:schemeClr val="accent2"/>
                  </a:solidFill>
                  <a:prstDash val="solid"/>
                </a:ln>
                <a:solidFill>
                  <a:srgbClr val="FFFFFF"/>
                </a:solidFill>
                <a:effectLst>
                  <a:outerShdw dist="38100" dir="2700000" algn="tl" rotWithShape="0">
                    <a:schemeClr val="accent2"/>
                  </a:outerShdw>
                </a:effectLst>
                <a:latin typeface="Kokila" panose="020B0604020202020204" pitchFamily="34" charset="0"/>
                <a:cs typeface="Kokila" panose="020B0604020202020204" pitchFamily="34" charset="0"/>
              </a:rPr>
              <a:t>Rs  30,80,274 Cr</a:t>
            </a:r>
          </a:p>
          <a:p>
            <a:pPr marL="0" indent="0">
              <a:lnSpc>
                <a:spcPts val="4253"/>
              </a:lnSpc>
              <a:buNone/>
            </a:pPr>
            <a:r>
              <a:rPr lang="en-US" sz="7200" b="1" dirty="0">
                <a:ln w="6600">
                  <a:solidFill>
                    <a:schemeClr val="accent2"/>
                  </a:solidFill>
                  <a:prstDash val="solid"/>
                </a:ln>
                <a:solidFill>
                  <a:srgbClr val="FFFFFF"/>
                </a:solidFill>
                <a:effectLst>
                  <a:outerShdw dist="38100" dir="2700000" algn="tl" rotWithShape="0">
                    <a:schemeClr val="accent2"/>
                  </a:outerShdw>
                </a:effectLst>
                <a:latin typeface="Kokila" panose="020B0604020202020204" pitchFamily="34" charset="0"/>
                <a:cs typeface="Kokila" panose="020B0604020202020204" pitchFamily="34" charset="0"/>
              </a:rPr>
              <a:t> </a:t>
            </a:r>
          </a:p>
          <a:p>
            <a:pPr marL="0" indent="0">
              <a:lnSpc>
                <a:spcPts val="4253"/>
              </a:lnSpc>
              <a:buNone/>
            </a:pPr>
            <a:r>
              <a:rPr lang="en-US" sz="7200" b="1" dirty="0">
                <a:ln w="6600">
                  <a:solidFill>
                    <a:schemeClr val="accent2"/>
                  </a:solidFill>
                  <a:prstDash val="solid"/>
                </a:ln>
                <a:solidFill>
                  <a:srgbClr val="FFFFFF"/>
                </a:solidFill>
                <a:effectLst>
                  <a:outerShdw dist="38100" dir="2700000" algn="tl" rotWithShape="0">
                    <a:schemeClr val="accent2"/>
                  </a:outerShdw>
                </a:effectLst>
                <a:latin typeface="Kokila" panose="020B0604020202020204" pitchFamily="34" charset="0"/>
                <a:cs typeface="Kokila" panose="020B0604020202020204" pitchFamily="34" charset="0"/>
              </a:rPr>
              <a:t>Rs. 16,85,494 Cr </a:t>
            </a:r>
          </a:p>
        </p:txBody>
      </p:sp>
      <p:cxnSp>
        <p:nvCxnSpPr>
          <p:cNvPr id="12" name="Straight Connector 11">
            <a:extLst>
              <a:ext uri="{FF2B5EF4-FFF2-40B4-BE49-F238E27FC236}">
                <a16:creationId xmlns:a16="http://schemas.microsoft.com/office/drawing/2014/main" id="{2F468B85-FF61-EC11-8025-E4D21FBD412E}"/>
              </a:ext>
            </a:extLst>
          </p:cNvPr>
          <p:cNvCxnSpPr/>
          <p:nvPr/>
        </p:nvCxnSpPr>
        <p:spPr>
          <a:xfrm>
            <a:off x="9743587" y="5247235"/>
            <a:ext cx="3980985" cy="0"/>
          </a:xfrm>
          <a:prstGeom prst="line">
            <a:avLst/>
          </a:prstGeom>
          <a:ln w="66675"/>
        </p:spPr>
        <p:style>
          <a:lnRef idx="3">
            <a:schemeClr val="accent2"/>
          </a:lnRef>
          <a:fillRef idx="0">
            <a:schemeClr val="accent2"/>
          </a:fillRef>
          <a:effectRef idx="2">
            <a:schemeClr val="accent2"/>
          </a:effectRef>
          <a:fontRef idx="minor">
            <a:schemeClr val="tx1"/>
          </a:fontRef>
        </p:style>
      </p:cxnSp>
      <p:pic>
        <p:nvPicPr>
          <p:cNvPr id="4" name="Graphic 3" descr="Presentation with bar chart with solid fill">
            <a:extLst>
              <a:ext uri="{FF2B5EF4-FFF2-40B4-BE49-F238E27FC236}">
                <a16:creationId xmlns:a16="http://schemas.microsoft.com/office/drawing/2014/main" id="{763AFAE4-326F-D4E3-3878-60332218245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01679" y="7220902"/>
            <a:ext cx="914400" cy="914400"/>
          </a:xfrm>
          <a:prstGeom prst="rect">
            <a:avLst/>
          </a:prstGeom>
        </p:spPr>
      </p:pic>
      <p:sp>
        <p:nvSpPr>
          <p:cNvPr id="5" name="Text 6">
            <a:extLst>
              <a:ext uri="{FF2B5EF4-FFF2-40B4-BE49-F238E27FC236}">
                <a16:creationId xmlns:a16="http://schemas.microsoft.com/office/drawing/2014/main" id="{68623666-C467-E4AE-B7AA-3DF115B19C59}"/>
              </a:ext>
            </a:extLst>
          </p:cNvPr>
          <p:cNvSpPr/>
          <p:nvPr/>
        </p:nvSpPr>
        <p:spPr>
          <a:xfrm>
            <a:off x="12416079" y="7436882"/>
            <a:ext cx="1894281" cy="431959"/>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nchor="t"/>
          <a:lstStyle/>
          <a:p>
            <a:pPr marL="0" indent="0" algn="l">
              <a:lnSpc>
                <a:spcPts val="3402"/>
              </a:lnSpc>
              <a:buNone/>
            </a:pPr>
            <a:r>
              <a:rPr lang="en-US" sz="2430" b="1" dirty="0">
                <a:solidFill>
                  <a:srgbClr val="FFFF00"/>
                </a:solidFill>
                <a:latin typeface="+mj-lt"/>
                <a:ea typeface="Nobile" pitchFamily="34" charset="-122"/>
                <a:cs typeface="Nobile" pitchFamily="34" charset="-120"/>
              </a:rPr>
              <a:t>By Sraman </a:t>
            </a:r>
            <a:endParaRPr lang="en-US" sz="2430" dirty="0">
              <a:solidFill>
                <a:srgbClr val="FFFF00"/>
              </a:solidFill>
              <a:latin typeface="+mj-lt"/>
            </a:endParaRPr>
          </a:p>
        </p:txBody>
      </p:sp>
    </p:spTree>
    <p:extLst>
      <p:ext uri="{BB962C8B-B14F-4D97-AF65-F5344CB8AC3E}">
        <p14:creationId xmlns:p14="http://schemas.microsoft.com/office/powerpoint/2010/main" val="217016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indent="0">
              <a:buNone/>
            </a:pPr>
            <a:r>
              <a:rPr lang="en-US" dirty="0">
                <a:solidFill>
                  <a:srgbClr val="FFFF00"/>
                </a:solidFill>
                <a:latin typeface="Kokila" panose="020B0604020202020204" pitchFamily="34" charset="0"/>
                <a:ea typeface="Nobile" pitchFamily="34" charset="-122"/>
                <a:cs typeface="Kokila" panose="020B0604020202020204" pitchFamily="34" charset="0"/>
              </a:rPr>
              <a:t>Pradnya Probodhini Career Academy, Nagpur </a:t>
            </a:r>
          </a:p>
        </p:txBody>
      </p:sp>
      <p:pic>
        <p:nvPicPr>
          <p:cNvPr id="6" name="Picture 5">
            <a:extLst>
              <a:ext uri="{FF2B5EF4-FFF2-40B4-BE49-F238E27FC236}">
                <a16:creationId xmlns:a16="http://schemas.microsoft.com/office/drawing/2014/main" id="{C277F79F-C302-37DC-2556-08B81EF378A1}"/>
              </a:ext>
            </a:extLst>
          </p:cNvPr>
          <p:cNvPicPr>
            <a:picLocks noChangeAspect="1"/>
          </p:cNvPicPr>
          <p:nvPr/>
        </p:nvPicPr>
        <p:blipFill>
          <a:blip r:embed="rId4"/>
          <a:stretch>
            <a:fillRect/>
          </a:stretch>
        </p:blipFill>
        <p:spPr>
          <a:xfrm>
            <a:off x="323385" y="1973766"/>
            <a:ext cx="5467027" cy="5285678"/>
          </a:xfrm>
          <a:prstGeom prst="rect">
            <a:avLst/>
          </a:prstGeom>
        </p:spPr>
      </p:pic>
      <p:sp>
        <p:nvSpPr>
          <p:cNvPr id="7" name="Text 3">
            <a:extLst>
              <a:ext uri="{FF2B5EF4-FFF2-40B4-BE49-F238E27FC236}">
                <a16:creationId xmlns:a16="http://schemas.microsoft.com/office/drawing/2014/main" id="{EE9317AE-221B-DC9A-4EAA-F116F9986243}"/>
              </a:ext>
            </a:extLst>
          </p:cNvPr>
          <p:cNvSpPr/>
          <p:nvPr/>
        </p:nvSpPr>
        <p:spPr>
          <a:xfrm>
            <a:off x="6200079" y="2244834"/>
            <a:ext cx="7973121" cy="4925587"/>
          </a:xfrm>
          <a:prstGeom prst="rect">
            <a:avLst/>
          </a:prstGeom>
          <a:noFill/>
          <a:ln/>
        </p:spPr>
        <p:txBody>
          <a:bodyPr wrap="square" rtlCol="0" anchor="t"/>
          <a:lstStyle/>
          <a:p>
            <a:r>
              <a:rPr lang="en-US" sz="8000" u="sng" dirty="0">
                <a:solidFill>
                  <a:schemeClr val="bg1"/>
                </a:solidFill>
                <a:latin typeface="Alexandria" pitchFamily="34" charset="0"/>
                <a:ea typeface="Alexandria" pitchFamily="34" charset="-122"/>
                <a:cs typeface="Alexandria" pitchFamily="34" charset="-120"/>
              </a:rPr>
              <a:t>India Budget   2024-25: </a:t>
            </a:r>
            <a:r>
              <a:rPr lang="en-US" sz="8000" u="sng" dirty="0">
                <a:solidFill>
                  <a:schemeClr val="bg1"/>
                </a:solidFill>
                <a:latin typeface="Alexandria"/>
                <a:ea typeface="Alexandria" pitchFamily="34" charset="-122"/>
                <a:cs typeface="Kokila" panose="020B0604020202020204" pitchFamily="34" charset="0"/>
              </a:rPr>
              <a:t>Analysis</a:t>
            </a:r>
            <a:r>
              <a:rPr lang="mr-IN" sz="8000" u="sng" dirty="0">
                <a:solidFill>
                  <a:schemeClr val="bg1"/>
                </a:solidFill>
                <a:latin typeface="Alexandria"/>
                <a:ea typeface="Alexandria" pitchFamily="34" charset="-122"/>
                <a:cs typeface="Alexandria" pitchFamily="34" charset="-120"/>
              </a:rPr>
              <a:t> </a:t>
            </a:r>
            <a:endParaRPr lang="en-US" sz="8000" u="sng" dirty="0">
              <a:solidFill>
                <a:schemeClr val="bg1"/>
              </a:solidFill>
              <a:latin typeface="Alexandria"/>
              <a:ea typeface="Alexandria" pitchFamily="34" charset="-122"/>
              <a:cs typeface="Alexandria" pitchFamily="34" charset="-120"/>
            </a:endParaRPr>
          </a:p>
          <a:p>
            <a:r>
              <a:rPr lang="en-US" sz="2400" u="sng" dirty="0">
                <a:solidFill>
                  <a:schemeClr val="bg1"/>
                </a:solidFill>
                <a:latin typeface="Alexandria"/>
                <a:ea typeface="Alexandria" pitchFamily="34" charset="-122"/>
                <a:cs typeface="Alexandria" pitchFamily="34" charset="-120"/>
              </a:rPr>
              <a:t>(With questions and explanation)</a:t>
            </a:r>
          </a:p>
          <a:p>
            <a:r>
              <a:rPr lang="en-US" sz="2800" dirty="0">
                <a:solidFill>
                  <a:srgbClr val="FFFF00"/>
                </a:solidFill>
                <a:latin typeface="Alexandria"/>
                <a:ea typeface="Alexandria" pitchFamily="34" charset="-122"/>
              </a:rPr>
              <a:t>By </a:t>
            </a:r>
          </a:p>
          <a:p>
            <a:r>
              <a:rPr lang="en-US" sz="2800" dirty="0">
                <a:solidFill>
                  <a:srgbClr val="FFFF00"/>
                </a:solidFill>
                <a:latin typeface="Alexandria"/>
                <a:ea typeface="Alexandria" pitchFamily="34" charset="-122"/>
              </a:rPr>
              <a:t>Sraman Sir </a:t>
            </a:r>
          </a:p>
          <a:p>
            <a:r>
              <a:rPr lang="en-US" sz="2800" dirty="0">
                <a:solidFill>
                  <a:srgbClr val="FFFF00"/>
                </a:solidFill>
                <a:latin typeface="Alexandria"/>
                <a:ea typeface="Alexandria" pitchFamily="34" charset="-122"/>
              </a:rPr>
              <a:t>Faculty of Economics and Political Science.</a:t>
            </a:r>
            <a:endParaRPr lang="en-US" sz="4800" dirty="0">
              <a:solidFill>
                <a:srgbClr val="FFFF00"/>
              </a:solidFill>
            </a:endParaRPr>
          </a:p>
        </p:txBody>
      </p:sp>
      <p:sp>
        <p:nvSpPr>
          <p:cNvPr id="9" name="Text 6">
            <a:extLst>
              <a:ext uri="{FF2B5EF4-FFF2-40B4-BE49-F238E27FC236}">
                <a16:creationId xmlns:a16="http://schemas.microsoft.com/office/drawing/2014/main" id="{B48B49E4-4DA0-B04F-A860-403666F0DA87}"/>
              </a:ext>
            </a:extLst>
          </p:cNvPr>
          <p:cNvSpPr/>
          <p:nvPr/>
        </p:nvSpPr>
        <p:spPr>
          <a:xfrm>
            <a:off x="12416079" y="7436882"/>
            <a:ext cx="1894281" cy="431959"/>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nchor="t"/>
          <a:lstStyle/>
          <a:p>
            <a:pPr marL="0" indent="0" algn="l">
              <a:lnSpc>
                <a:spcPts val="3402"/>
              </a:lnSpc>
              <a:buNone/>
            </a:pPr>
            <a:r>
              <a:rPr lang="en-US" sz="2430" b="1" dirty="0">
                <a:solidFill>
                  <a:srgbClr val="FFFF00"/>
                </a:solidFill>
                <a:latin typeface="+mj-lt"/>
                <a:ea typeface="Nobile" pitchFamily="34" charset="-122"/>
                <a:cs typeface="Nobile" pitchFamily="34" charset="-120"/>
              </a:rPr>
              <a:t>By Sraman </a:t>
            </a:r>
            <a:endParaRPr lang="en-US" sz="2430" dirty="0">
              <a:solidFill>
                <a:srgbClr val="FFFF00"/>
              </a:solidFill>
              <a:latin typeface="+mj-lt"/>
            </a:endParaRPr>
          </a:p>
        </p:txBody>
      </p:sp>
      <p:pic>
        <p:nvPicPr>
          <p:cNvPr id="13" name="Graphic 12" descr="Presentation with bar chart with solid fill">
            <a:extLst>
              <a:ext uri="{FF2B5EF4-FFF2-40B4-BE49-F238E27FC236}">
                <a16:creationId xmlns:a16="http://schemas.microsoft.com/office/drawing/2014/main" id="{EBF5B691-1FC5-61A6-30B0-A1684A6A90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01679" y="7220902"/>
            <a:ext cx="914400" cy="914400"/>
          </a:xfrm>
          <a:prstGeom prst="rect">
            <a:avLst/>
          </a:prstGeom>
        </p:spPr>
      </p:pic>
    </p:spTree>
    <p:extLst>
      <p:ext uri="{BB962C8B-B14F-4D97-AF65-F5344CB8AC3E}">
        <p14:creationId xmlns:p14="http://schemas.microsoft.com/office/powerpoint/2010/main" val="353721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2" repeatCount="indefinite" fill="hold" nodeType="clickEffect">
                                  <p:stCondLst>
                                    <p:cond delay="0"/>
                                  </p:stCondLst>
                                  <p:endCondLst>
                                    <p:cond evt="onNext" delay="0">
                                      <p:tgtEl>
                                        <p:sldTgt/>
                                      </p:tgtEl>
                                    </p:cond>
                                  </p:endCondLst>
                                  <p:childTnLst>
                                    <p:set>
                                      <p:cBhvr>
                                        <p:cTn id="10" dur="1" fill="hold">
                                          <p:stCondLst>
                                            <p:cond delay="0"/>
                                          </p:stCondLst>
                                        </p:cTn>
                                        <p:tgtEl>
                                          <p:spTgt spid="6"/>
                                        </p:tgtEl>
                                        <p:attrNameLst>
                                          <p:attrName>style.visibility</p:attrName>
                                        </p:attrNameLst>
                                      </p:cBhvr>
                                      <p:to>
                                        <p:strVal val="visible"/>
                                      </p:to>
                                    </p:set>
                                    <p:animEffect transition="in" filter="wheel(2)">
                                      <p:cBhvr>
                                        <p:cTn id="11"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480" dirty="0"/>
              <a:t>Economics Question </a:t>
            </a:r>
            <a:endParaRPr lang="hi-IN" sz="4480" dirty="0">
              <a:solidFill>
                <a:schemeClr val="bg1"/>
              </a:solidFill>
            </a:endParaRPr>
          </a:p>
        </p:txBody>
      </p:sp>
      <p:sp>
        <p:nvSpPr>
          <p:cNvPr id="6" name="Rounded Rectangle 5">
            <a:extLst>
              <a:ext uri="{FF2B5EF4-FFF2-40B4-BE49-F238E27FC236}">
                <a16:creationId xmlns:a16="http://schemas.microsoft.com/office/drawing/2014/main" id="{62DE7AA8-22BD-87BE-CE97-CB5B6F5C5CF5}"/>
              </a:ext>
            </a:extLst>
          </p:cNvPr>
          <p:cNvSpPr/>
          <p:nvPr/>
        </p:nvSpPr>
        <p:spPr>
          <a:xfrm>
            <a:off x="12909395" y="155653"/>
            <a:ext cx="1524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Ans.2</a:t>
            </a:r>
          </a:p>
        </p:txBody>
      </p:sp>
      <p:sp>
        <p:nvSpPr>
          <p:cNvPr id="5" name="Google Shape;75;p13">
            <a:extLst>
              <a:ext uri="{FF2B5EF4-FFF2-40B4-BE49-F238E27FC236}">
                <a16:creationId xmlns:a16="http://schemas.microsoft.com/office/drawing/2014/main" id="{467C2796-5131-3EF2-7860-9229EFEF55BE}"/>
              </a:ext>
            </a:extLst>
          </p:cNvPr>
          <p:cNvSpPr txBox="1"/>
          <p:nvPr/>
        </p:nvSpPr>
        <p:spPr>
          <a:xfrm>
            <a:off x="2323171" y="2136853"/>
            <a:ext cx="11236712" cy="5367918"/>
          </a:xfrm>
          <a:prstGeom prst="rect">
            <a:avLst/>
          </a:prstGeom>
          <a:noFill/>
          <a:ln>
            <a:noFill/>
          </a:ln>
        </p:spPr>
        <p:txBody>
          <a:bodyPr spcFirstLastPara="1" wrap="square" lIns="91425" tIns="91425" rIns="91425" bIns="91425" anchor="t" anchorCtr="0">
            <a:noAutofit/>
          </a:bodyPr>
          <a:lstStyle/>
          <a:p>
            <a:r>
              <a:rPr lang="en-US" sz="2400" b="1" dirty="0">
                <a:solidFill>
                  <a:srgbClr val="FFFF00"/>
                </a:solidFill>
                <a:latin typeface="Calibri" pitchFamily="34" charset="0"/>
              </a:rPr>
              <a:t>Qu. 5) </a:t>
            </a:r>
            <a:r>
              <a:rPr lang="en-IN" sz="2400" dirty="0">
                <a:solidFill>
                  <a:srgbClr val="FFFF00"/>
                </a:solidFill>
                <a:latin typeface="Calibri" pitchFamily="34" charset="0"/>
              </a:rPr>
              <a:t>Match List I with List II and select the correct answer using the codes given below :</a:t>
            </a:r>
            <a:endParaRPr lang="en-US" sz="2400" dirty="0">
              <a:solidFill>
                <a:srgbClr val="FFFF00"/>
              </a:solidFill>
              <a:latin typeface="Calibri" pitchFamily="34" charset="0"/>
            </a:endParaRPr>
          </a:p>
          <a:p>
            <a:r>
              <a:rPr lang="en-IN" sz="2400" dirty="0">
                <a:solidFill>
                  <a:srgbClr val="FFFF00"/>
                </a:solidFill>
                <a:latin typeface="Calibri" pitchFamily="34" charset="0"/>
              </a:rPr>
              <a:t>	List –I (Indicator)		List –II (BE 2022-23 % GDP)</a:t>
            </a:r>
            <a:endParaRPr lang="en-US" sz="2400" dirty="0">
              <a:solidFill>
                <a:srgbClr val="FFFF00"/>
              </a:solidFill>
              <a:latin typeface="Calibri" pitchFamily="34" charset="0"/>
            </a:endParaRPr>
          </a:p>
          <a:p>
            <a:r>
              <a:rPr lang="en-IN" sz="2400" dirty="0">
                <a:solidFill>
                  <a:srgbClr val="FFFF00"/>
                </a:solidFill>
                <a:latin typeface="Calibri" pitchFamily="34" charset="0"/>
              </a:rPr>
              <a:t>A.	Fiscal Deficit 		                           1.5</a:t>
            </a:r>
            <a:r>
              <a:rPr lang="en-US" sz="2400" dirty="0">
                <a:solidFill>
                  <a:srgbClr val="FFFF00"/>
                </a:solidFill>
                <a:latin typeface="Calibri" pitchFamily="34" charset="0"/>
              </a:rPr>
              <a:t>.1</a:t>
            </a:r>
          </a:p>
          <a:p>
            <a:r>
              <a:rPr lang="en-IN" sz="2400" dirty="0">
                <a:solidFill>
                  <a:srgbClr val="FFFF00"/>
                </a:solidFill>
                <a:latin typeface="Calibri" pitchFamily="34" charset="0"/>
              </a:rPr>
              <a:t>B.	Revenue Deficit	                           2.</a:t>
            </a:r>
            <a:r>
              <a:rPr lang="en-US" sz="2400" dirty="0">
                <a:solidFill>
                  <a:srgbClr val="FFFF00"/>
                </a:solidFill>
                <a:latin typeface="Calibri" pitchFamily="34" charset="0"/>
              </a:rPr>
              <a:t>60.28</a:t>
            </a:r>
          </a:p>
          <a:p>
            <a:pPr marL="342900" indent="-342900">
              <a:buAutoNum type="alphaUcPeriod" startAt="3"/>
            </a:pPr>
            <a:r>
              <a:rPr lang="en-US" sz="2400" dirty="0">
                <a:solidFill>
                  <a:srgbClr val="FFFF00"/>
                </a:solidFill>
                <a:latin typeface="Calibri" pitchFamily="34" charset="0"/>
              </a:rPr>
              <a:t>        Central </a:t>
            </a:r>
            <a:r>
              <a:rPr lang="en-US" sz="2400" dirty="0" err="1">
                <a:solidFill>
                  <a:srgbClr val="FFFF00"/>
                </a:solidFill>
                <a:latin typeface="Calibri" pitchFamily="34" charset="0"/>
              </a:rPr>
              <a:t>Govt.Debt</a:t>
            </a:r>
            <a:r>
              <a:rPr lang="en-IN" sz="2400" dirty="0">
                <a:solidFill>
                  <a:srgbClr val="FFFF00"/>
                </a:solidFill>
                <a:latin typeface="Calibri" pitchFamily="34" charset="0"/>
              </a:rPr>
              <a:t>                                   3. </a:t>
            </a:r>
            <a:r>
              <a:rPr lang="en-US" sz="2400" dirty="0">
                <a:solidFill>
                  <a:srgbClr val="FFFF00"/>
                </a:solidFill>
                <a:latin typeface="Calibri" pitchFamily="34" charset="0"/>
              </a:rPr>
              <a:t>2.0</a:t>
            </a:r>
            <a:endParaRPr lang="en-IN" sz="2400" dirty="0">
              <a:solidFill>
                <a:srgbClr val="FFFF00"/>
              </a:solidFill>
              <a:latin typeface="Calibri" pitchFamily="34" charset="0"/>
            </a:endParaRPr>
          </a:p>
          <a:p>
            <a:pPr marL="342900" indent="-342900">
              <a:buAutoNum type="alphaUcPeriod" startAt="3"/>
            </a:pPr>
            <a:r>
              <a:rPr lang="en-IN" sz="2400" dirty="0">
                <a:solidFill>
                  <a:srgbClr val="FFFF00"/>
                </a:solidFill>
                <a:latin typeface="Calibri" pitchFamily="34" charset="0"/>
              </a:rPr>
              <a:t>	Gross Tax Revenue                                 4. 11.7</a:t>
            </a:r>
            <a:endParaRPr lang="en-US" sz="2400" dirty="0">
              <a:solidFill>
                <a:srgbClr val="FFFF00"/>
              </a:solidFill>
              <a:latin typeface="Calibri" pitchFamily="34" charset="0"/>
            </a:endParaRPr>
          </a:p>
          <a:p>
            <a:r>
              <a:rPr lang="en-IN" sz="2400" dirty="0">
                <a:solidFill>
                  <a:srgbClr val="FFFF00"/>
                </a:solidFill>
                <a:latin typeface="Calibri" pitchFamily="34" charset="0"/>
              </a:rPr>
              <a:t> </a:t>
            </a:r>
            <a:endParaRPr lang="en-US" sz="2400" dirty="0">
              <a:solidFill>
                <a:srgbClr val="FFFF00"/>
              </a:solidFill>
              <a:latin typeface="Calibri" pitchFamily="34" charset="0"/>
            </a:endParaRPr>
          </a:p>
          <a:p>
            <a:r>
              <a:rPr lang="en-IN" sz="2400" dirty="0">
                <a:solidFill>
                  <a:srgbClr val="FFFF00"/>
                </a:solidFill>
                <a:latin typeface="Calibri" pitchFamily="34" charset="0"/>
              </a:rPr>
              <a:t>Codes:</a:t>
            </a:r>
            <a:endParaRPr lang="en-US" sz="2400" dirty="0">
              <a:solidFill>
                <a:srgbClr val="FFFF00"/>
              </a:solidFill>
              <a:latin typeface="Calibri" pitchFamily="34" charset="0"/>
            </a:endParaRPr>
          </a:p>
          <a:p>
            <a:r>
              <a:rPr lang="en-IN" sz="2400" dirty="0">
                <a:solidFill>
                  <a:srgbClr val="FFFF00"/>
                </a:solidFill>
                <a:latin typeface="Calibri" pitchFamily="34" charset="0"/>
              </a:rPr>
              <a:t>	A	B	C	D</a:t>
            </a:r>
            <a:endParaRPr lang="en-US" sz="2400" dirty="0">
              <a:solidFill>
                <a:srgbClr val="FFFF00"/>
              </a:solidFill>
              <a:latin typeface="Calibri" pitchFamily="34" charset="0"/>
            </a:endParaRPr>
          </a:p>
          <a:p>
            <a:r>
              <a:rPr lang="en-IN" sz="2400" dirty="0">
                <a:solidFill>
                  <a:srgbClr val="FFFF00"/>
                </a:solidFill>
                <a:latin typeface="Calibri" pitchFamily="34" charset="0"/>
              </a:rPr>
              <a:t>(a) 	2 	3	1	4</a:t>
            </a:r>
            <a:endParaRPr lang="en-US" sz="2400" dirty="0">
              <a:solidFill>
                <a:srgbClr val="FFFF00"/>
              </a:solidFill>
              <a:latin typeface="Calibri" pitchFamily="34" charset="0"/>
            </a:endParaRPr>
          </a:p>
          <a:p>
            <a:r>
              <a:rPr lang="en-IN" sz="2400" dirty="0">
                <a:solidFill>
                  <a:srgbClr val="FFFF00"/>
                </a:solidFill>
                <a:latin typeface="Calibri" pitchFamily="34" charset="0"/>
              </a:rPr>
              <a:t>(b) 	1	3	2	4</a:t>
            </a:r>
            <a:endParaRPr lang="en-US" sz="2400" dirty="0">
              <a:solidFill>
                <a:srgbClr val="FFFF00"/>
              </a:solidFill>
              <a:latin typeface="Calibri" pitchFamily="34" charset="0"/>
            </a:endParaRPr>
          </a:p>
          <a:p>
            <a:r>
              <a:rPr lang="en-IN" sz="2400" dirty="0">
                <a:solidFill>
                  <a:srgbClr val="FFFF00"/>
                </a:solidFill>
                <a:latin typeface="Calibri" pitchFamily="34" charset="0"/>
              </a:rPr>
              <a:t>(c)	1	3	4	2</a:t>
            </a:r>
            <a:endParaRPr lang="en-US" sz="2400" dirty="0">
              <a:solidFill>
                <a:srgbClr val="FFFF00"/>
              </a:solidFill>
              <a:latin typeface="Calibri" pitchFamily="34" charset="0"/>
            </a:endParaRPr>
          </a:p>
          <a:p>
            <a:r>
              <a:rPr lang="en-IN" sz="2400" dirty="0">
                <a:solidFill>
                  <a:srgbClr val="FFFF00"/>
                </a:solidFill>
                <a:latin typeface="Calibri" pitchFamily="34" charset="0"/>
              </a:rPr>
              <a:t>(d)	2	1	3	</a:t>
            </a:r>
            <a:r>
              <a:rPr lang="en-US" sz="2400" dirty="0">
                <a:solidFill>
                  <a:srgbClr val="FFFF00"/>
                </a:solidFill>
                <a:latin typeface="Calibri" pitchFamily="34" charset="0"/>
              </a:rPr>
              <a:t>4</a:t>
            </a:r>
          </a:p>
          <a:p>
            <a:r>
              <a:rPr lang="en-IN" sz="2400" dirty="0">
                <a:solidFill>
                  <a:srgbClr val="FFFF00"/>
                </a:solidFill>
                <a:latin typeface="Calibri" pitchFamily="34" charset="0"/>
              </a:rPr>
              <a:t> </a:t>
            </a:r>
            <a:endParaRPr lang="en-US" sz="2400" dirty="0">
              <a:solidFill>
                <a:srgbClr val="FFFF00"/>
              </a:solidFill>
              <a:latin typeface="Calibri" pitchFamily="34" charset="0"/>
            </a:endParaRPr>
          </a:p>
        </p:txBody>
      </p:sp>
      <p:pic>
        <p:nvPicPr>
          <p:cNvPr id="4" name="Graphic 3" descr="Presentation with bar chart with solid fill">
            <a:extLst>
              <a:ext uri="{FF2B5EF4-FFF2-40B4-BE49-F238E27FC236}">
                <a16:creationId xmlns:a16="http://schemas.microsoft.com/office/drawing/2014/main" id="{14A7B8F8-CABE-AEFF-141D-157610DDA8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01679" y="7220902"/>
            <a:ext cx="914400" cy="914400"/>
          </a:xfrm>
          <a:prstGeom prst="rect">
            <a:avLst/>
          </a:prstGeom>
        </p:spPr>
      </p:pic>
      <p:sp>
        <p:nvSpPr>
          <p:cNvPr id="7" name="Text 6">
            <a:extLst>
              <a:ext uri="{FF2B5EF4-FFF2-40B4-BE49-F238E27FC236}">
                <a16:creationId xmlns:a16="http://schemas.microsoft.com/office/drawing/2014/main" id="{6BAA307D-A193-38E4-3781-A6E0B7F8CC2C}"/>
              </a:ext>
            </a:extLst>
          </p:cNvPr>
          <p:cNvSpPr/>
          <p:nvPr/>
        </p:nvSpPr>
        <p:spPr>
          <a:xfrm>
            <a:off x="12416079" y="7436882"/>
            <a:ext cx="1894281" cy="431959"/>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nchor="t"/>
          <a:lstStyle/>
          <a:p>
            <a:pPr marL="0" indent="0" algn="l">
              <a:lnSpc>
                <a:spcPts val="3402"/>
              </a:lnSpc>
              <a:buNone/>
            </a:pPr>
            <a:r>
              <a:rPr lang="en-US" sz="2430" b="1" dirty="0">
                <a:solidFill>
                  <a:srgbClr val="FFFF00"/>
                </a:solidFill>
                <a:latin typeface="+mj-lt"/>
                <a:ea typeface="Nobile" pitchFamily="34" charset="-122"/>
                <a:cs typeface="Nobile" pitchFamily="34" charset="-120"/>
              </a:rPr>
              <a:t>By Sraman </a:t>
            </a:r>
            <a:endParaRPr lang="en-US" sz="2430" dirty="0">
              <a:solidFill>
                <a:srgbClr val="FFFF00"/>
              </a:solidFill>
              <a:latin typeface="+mj-lt"/>
            </a:endParaRPr>
          </a:p>
        </p:txBody>
      </p:sp>
    </p:spTree>
    <p:extLst>
      <p:ext uri="{BB962C8B-B14F-4D97-AF65-F5344CB8AC3E}">
        <p14:creationId xmlns:p14="http://schemas.microsoft.com/office/powerpoint/2010/main" val="346138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480" dirty="0"/>
              <a:t>Deficit Trends </a:t>
            </a:r>
            <a:endParaRPr lang="hi-IN" sz="4480" dirty="0">
              <a:solidFill>
                <a:schemeClr val="bg1"/>
              </a:solidFill>
            </a:endParaRPr>
          </a:p>
        </p:txBody>
      </p:sp>
      <p:pic>
        <p:nvPicPr>
          <p:cNvPr id="4" name="Picture 3">
            <a:extLst>
              <a:ext uri="{FF2B5EF4-FFF2-40B4-BE49-F238E27FC236}">
                <a16:creationId xmlns:a16="http://schemas.microsoft.com/office/drawing/2014/main" id="{8BADE42A-9D6A-E145-4BD1-2394D23FECD9}"/>
              </a:ext>
            </a:extLst>
          </p:cNvPr>
          <p:cNvPicPr>
            <a:picLocks noChangeAspect="1"/>
          </p:cNvPicPr>
          <p:nvPr/>
        </p:nvPicPr>
        <p:blipFill>
          <a:blip r:embed="rId4"/>
          <a:stretch>
            <a:fillRect/>
          </a:stretch>
        </p:blipFill>
        <p:spPr>
          <a:xfrm>
            <a:off x="205740" y="255522"/>
            <a:ext cx="8938260" cy="7356858"/>
          </a:xfrm>
          <a:prstGeom prst="rect">
            <a:avLst/>
          </a:prstGeom>
        </p:spPr>
      </p:pic>
      <p:sp>
        <p:nvSpPr>
          <p:cNvPr id="7" name="TextBox 6">
            <a:extLst>
              <a:ext uri="{FF2B5EF4-FFF2-40B4-BE49-F238E27FC236}">
                <a16:creationId xmlns:a16="http://schemas.microsoft.com/office/drawing/2014/main" id="{0048F327-182A-803A-1AB5-8686DFF4FBB7}"/>
              </a:ext>
            </a:extLst>
          </p:cNvPr>
          <p:cNvSpPr txBox="1"/>
          <p:nvPr/>
        </p:nvSpPr>
        <p:spPr>
          <a:xfrm>
            <a:off x="9292590" y="431582"/>
            <a:ext cx="5280660" cy="3308598"/>
          </a:xfrm>
          <a:prstGeom prst="rect">
            <a:avLst/>
          </a:prstGeom>
          <a:noFill/>
        </p:spPr>
        <p:txBody>
          <a:bodyPr wrap="square">
            <a:spAutoFit/>
          </a:bodyPr>
          <a:lstStyle/>
          <a:p>
            <a:pPr marL="0" marR="0">
              <a:lnSpc>
                <a:spcPct val="115000"/>
              </a:lnSpc>
              <a:spcBef>
                <a:spcPts val="0"/>
              </a:spcBef>
              <a:spcAft>
                <a:spcPts val="1000"/>
              </a:spcAft>
            </a:pPr>
            <a:r>
              <a:rPr lang="en-IN" sz="3200" b="1" dirty="0" err="1">
                <a:solidFill>
                  <a:srgbClr val="FFFF00"/>
                </a:solidFill>
                <a:effectLst/>
                <a:latin typeface="Kokila" panose="020B0604020202020204" pitchFamily="34" charset="0"/>
                <a:ea typeface="Calibri" panose="020F0502020204030204" pitchFamily="34" charset="0"/>
                <a:cs typeface="Kokila" panose="020B0604020202020204" pitchFamily="34" charset="0"/>
              </a:rPr>
              <a:t>प्रश्न</a:t>
            </a:r>
            <a:r>
              <a:rPr lang="en-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 </a:t>
            </a:r>
            <a:r>
              <a:rPr lang="mr-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२ </a:t>
            </a:r>
            <a:r>
              <a:rPr lang="en-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.भारत सरकार</a:t>
            </a:r>
            <a:r>
              <a:rPr lang="mr-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ची वित्तीय तुट कोणत्या वर्षी सर्वात जास्त होती ?</a:t>
            </a:r>
            <a:endParaRPr lang="mr-IN" sz="3200" b="1" dirty="0">
              <a:solidFill>
                <a:srgbClr val="FFFF00"/>
              </a:solidFill>
              <a:latin typeface="Kokila" panose="020B0604020202020204" pitchFamily="34" charset="0"/>
              <a:ea typeface="Calibri" panose="020F0502020204030204" pitchFamily="34" charset="0"/>
              <a:cs typeface="Kokila" panose="020B0604020202020204" pitchFamily="34" charset="0"/>
            </a:endParaRPr>
          </a:p>
          <a:p>
            <a:pPr marL="0" marR="0">
              <a:lnSpc>
                <a:spcPct val="115000"/>
              </a:lnSpc>
              <a:spcBef>
                <a:spcPts val="0"/>
              </a:spcBef>
              <a:spcAft>
                <a:spcPts val="1000"/>
              </a:spcAft>
            </a:pPr>
            <a:r>
              <a:rPr lang="en-IN" sz="3200" b="1" dirty="0" err="1">
                <a:solidFill>
                  <a:srgbClr val="FFFF00"/>
                </a:solidFill>
                <a:effectLst/>
                <a:latin typeface="Kokila" panose="020B0604020202020204" pitchFamily="34" charset="0"/>
                <a:ea typeface="Calibri" panose="020F0502020204030204" pitchFamily="34" charset="0"/>
                <a:cs typeface="Kokila" panose="020B0604020202020204" pitchFamily="34" charset="0"/>
              </a:rPr>
              <a:t>योग्य</a:t>
            </a:r>
            <a:r>
              <a:rPr lang="en-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 </a:t>
            </a:r>
            <a:r>
              <a:rPr lang="en-IN" sz="3200" b="1" dirty="0" err="1">
                <a:solidFill>
                  <a:srgbClr val="FFFF00"/>
                </a:solidFill>
                <a:effectLst/>
                <a:latin typeface="Kokila" panose="020B0604020202020204" pitchFamily="34" charset="0"/>
                <a:ea typeface="Calibri" panose="020F0502020204030204" pitchFamily="34" charset="0"/>
                <a:cs typeface="Kokila" panose="020B0604020202020204" pitchFamily="34" charset="0"/>
              </a:rPr>
              <a:t>पर्याय</a:t>
            </a:r>
            <a:r>
              <a:rPr lang="en-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 </a:t>
            </a:r>
          </a:p>
          <a:p>
            <a:pPr marR="0" lvl="0">
              <a:lnSpc>
                <a:spcPct val="115000"/>
              </a:lnSpc>
              <a:spcBef>
                <a:spcPts val="0"/>
              </a:spcBef>
              <a:spcAft>
                <a:spcPts val="1000"/>
              </a:spcAft>
            </a:pPr>
            <a:r>
              <a:rPr lang="mr-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१. वर्ष २०२४-२५ </a:t>
            </a:r>
            <a:r>
              <a:rPr lang="en-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         २. </a:t>
            </a:r>
            <a:r>
              <a:rPr lang="mr-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वर्ष २०२०-२१ </a:t>
            </a:r>
          </a:p>
          <a:p>
            <a:pPr marR="0" lvl="0">
              <a:lnSpc>
                <a:spcPct val="115000"/>
              </a:lnSpc>
              <a:spcBef>
                <a:spcPts val="0"/>
              </a:spcBef>
              <a:spcAft>
                <a:spcPts val="1000"/>
              </a:spcAft>
            </a:pPr>
            <a:r>
              <a:rPr lang="en-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३. </a:t>
            </a:r>
            <a:r>
              <a:rPr lang="mr-IN" sz="3200" b="1" dirty="0">
                <a:solidFill>
                  <a:srgbClr val="FFFF00"/>
                </a:solidFill>
                <a:latin typeface="Kokila" panose="020B0604020202020204" pitchFamily="34" charset="0"/>
                <a:ea typeface="Calibri" panose="020F0502020204030204" pitchFamily="34" charset="0"/>
                <a:cs typeface="Kokila" panose="020B0604020202020204" pitchFamily="34" charset="0"/>
              </a:rPr>
              <a:t>वर्ष २०२१-२२ </a:t>
            </a:r>
            <a:r>
              <a:rPr lang="en-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  </a:t>
            </a:r>
            <a:r>
              <a:rPr lang="mr-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        </a:t>
            </a:r>
            <a:r>
              <a:rPr lang="en-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४. </a:t>
            </a:r>
            <a:r>
              <a:rPr lang="mr-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वर्ष -२०१३-१४ </a:t>
            </a:r>
            <a:endParaRPr lang="en-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endParaRPr>
          </a:p>
        </p:txBody>
      </p:sp>
      <p:sp>
        <p:nvSpPr>
          <p:cNvPr id="8" name="TextBox 7">
            <a:extLst>
              <a:ext uri="{FF2B5EF4-FFF2-40B4-BE49-F238E27FC236}">
                <a16:creationId xmlns:a16="http://schemas.microsoft.com/office/drawing/2014/main" id="{8805B34E-E04E-D35B-669D-8FB83C6C5AF6}"/>
              </a:ext>
            </a:extLst>
          </p:cNvPr>
          <p:cNvSpPr txBox="1"/>
          <p:nvPr/>
        </p:nvSpPr>
        <p:spPr>
          <a:xfrm>
            <a:off x="9144000" y="3933951"/>
            <a:ext cx="5280660" cy="3308598"/>
          </a:xfrm>
          <a:prstGeom prst="rect">
            <a:avLst/>
          </a:prstGeom>
          <a:noFill/>
        </p:spPr>
        <p:txBody>
          <a:bodyPr wrap="square">
            <a:spAutoFit/>
          </a:bodyPr>
          <a:lstStyle/>
          <a:p>
            <a:pPr marL="0" marR="0">
              <a:lnSpc>
                <a:spcPct val="115000"/>
              </a:lnSpc>
              <a:spcBef>
                <a:spcPts val="0"/>
              </a:spcBef>
              <a:spcAft>
                <a:spcPts val="1000"/>
              </a:spcAft>
            </a:pPr>
            <a:r>
              <a:rPr lang="en-IN" sz="3200" b="1" dirty="0" err="1">
                <a:solidFill>
                  <a:srgbClr val="FFFF00"/>
                </a:solidFill>
                <a:effectLst/>
                <a:latin typeface="Kokila" panose="020B0604020202020204" pitchFamily="34" charset="0"/>
                <a:ea typeface="Calibri" panose="020F0502020204030204" pitchFamily="34" charset="0"/>
                <a:cs typeface="Kokila" panose="020B0604020202020204" pitchFamily="34" charset="0"/>
              </a:rPr>
              <a:t>प्रश्न</a:t>
            </a:r>
            <a:r>
              <a:rPr lang="mr-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 ३ </a:t>
            </a:r>
            <a:r>
              <a:rPr lang="en-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a:t>
            </a:r>
            <a:r>
              <a:rPr lang="mr-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आतापर्यंतची </a:t>
            </a:r>
            <a:r>
              <a:rPr lang="en-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भारत सरकार</a:t>
            </a:r>
            <a:r>
              <a:rPr lang="mr-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ची सर्वात जास्त वित्तीय तुट किती होती ?</a:t>
            </a:r>
            <a:endParaRPr lang="en-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endParaRPr>
          </a:p>
          <a:p>
            <a:pPr marL="228600" marR="0">
              <a:lnSpc>
                <a:spcPct val="115000"/>
              </a:lnSpc>
              <a:spcBef>
                <a:spcPts val="0"/>
              </a:spcBef>
              <a:spcAft>
                <a:spcPts val="1000"/>
              </a:spcAft>
            </a:pPr>
            <a:r>
              <a:rPr lang="en-IN" sz="3200" b="1" dirty="0" err="1">
                <a:solidFill>
                  <a:srgbClr val="FFFF00"/>
                </a:solidFill>
                <a:effectLst/>
                <a:latin typeface="Kokila" panose="020B0604020202020204" pitchFamily="34" charset="0"/>
                <a:ea typeface="Calibri" panose="020F0502020204030204" pitchFamily="34" charset="0"/>
                <a:cs typeface="Kokila" panose="020B0604020202020204" pitchFamily="34" charset="0"/>
              </a:rPr>
              <a:t>योग्य</a:t>
            </a:r>
            <a:r>
              <a:rPr lang="en-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 </a:t>
            </a:r>
            <a:r>
              <a:rPr lang="en-IN" sz="3200" b="1" dirty="0" err="1">
                <a:solidFill>
                  <a:srgbClr val="FFFF00"/>
                </a:solidFill>
                <a:effectLst/>
                <a:latin typeface="Kokila" panose="020B0604020202020204" pitchFamily="34" charset="0"/>
                <a:ea typeface="Calibri" panose="020F0502020204030204" pitchFamily="34" charset="0"/>
                <a:cs typeface="Kokila" panose="020B0604020202020204" pitchFamily="34" charset="0"/>
              </a:rPr>
              <a:t>पर्याय</a:t>
            </a:r>
            <a:r>
              <a:rPr lang="en-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 </a:t>
            </a:r>
          </a:p>
          <a:p>
            <a:pPr marR="0" lvl="0">
              <a:lnSpc>
                <a:spcPct val="115000"/>
              </a:lnSpc>
              <a:spcBef>
                <a:spcPts val="0"/>
              </a:spcBef>
              <a:spcAft>
                <a:spcPts val="1000"/>
              </a:spcAft>
            </a:pPr>
            <a:r>
              <a:rPr lang="mr-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१. ९.२% </a:t>
            </a:r>
            <a:r>
              <a:rPr lang="en-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         २. </a:t>
            </a:r>
            <a:r>
              <a:rPr lang="mr-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६.८ %</a:t>
            </a:r>
          </a:p>
          <a:p>
            <a:pPr marR="0" lvl="0">
              <a:lnSpc>
                <a:spcPct val="115000"/>
              </a:lnSpc>
              <a:spcBef>
                <a:spcPts val="0"/>
              </a:spcBef>
              <a:spcAft>
                <a:spcPts val="1000"/>
              </a:spcAft>
            </a:pPr>
            <a:r>
              <a:rPr lang="en-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३. </a:t>
            </a:r>
            <a:r>
              <a:rPr lang="mr-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७.३%           </a:t>
            </a:r>
            <a:r>
              <a:rPr lang="en-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४. </a:t>
            </a:r>
            <a:r>
              <a:rPr lang="mr-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११% </a:t>
            </a:r>
            <a:endParaRPr lang="en-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endParaRPr>
          </a:p>
        </p:txBody>
      </p:sp>
    </p:spTree>
    <p:extLst>
      <p:ext uri="{BB962C8B-B14F-4D97-AF65-F5344CB8AC3E}">
        <p14:creationId xmlns:p14="http://schemas.microsoft.com/office/powerpoint/2010/main" val="59397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480" dirty="0"/>
              <a:t>Deficit Trends </a:t>
            </a:r>
            <a:endParaRPr lang="hi-IN" sz="4480" dirty="0">
              <a:solidFill>
                <a:schemeClr val="bg1"/>
              </a:solidFill>
            </a:endParaRPr>
          </a:p>
        </p:txBody>
      </p:sp>
      <p:pic>
        <p:nvPicPr>
          <p:cNvPr id="6" name="Picture 5">
            <a:extLst>
              <a:ext uri="{FF2B5EF4-FFF2-40B4-BE49-F238E27FC236}">
                <a16:creationId xmlns:a16="http://schemas.microsoft.com/office/drawing/2014/main" id="{7106822D-0313-8018-7FAC-62FB87A64FB4}"/>
              </a:ext>
            </a:extLst>
          </p:cNvPr>
          <p:cNvPicPr>
            <a:picLocks noChangeAspect="1"/>
          </p:cNvPicPr>
          <p:nvPr/>
        </p:nvPicPr>
        <p:blipFill>
          <a:blip r:embed="rId4"/>
          <a:stretch>
            <a:fillRect/>
          </a:stretch>
        </p:blipFill>
        <p:spPr>
          <a:xfrm>
            <a:off x="205739" y="293252"/>
            <a:ext cx="8637177" cy="7735625"/>
          </a:xfrm>
          <a:prstGeom prst="rect">
            <a:avLst/>
          </a:prstGeom>
        </p:spPr>
      </p:pic>
      <p:sp>
        <p:nvSpPr>
          <p:cNvPr id="5" name="TextBox 4">
            <a:extLst>
              <a:ext uri="{FF2B5EF4-FFF2-40B4-BE49-F238E27FC236}">
                <a16:creationId xmlns:a16="http://schemas.microsoft.com/office/drawing/2014/main" id="{CF0C2C28-0090-5724-51EF-41DFE5FA3DEC}"/>
              </a:ext>
            </a:extLst>
          </p:cNvPr>
          <p:cNvSpPr txBox="1"/>
          <p:nvPr/>
        </p:nvSpPr>
        <p:spPr>
          <a:xfrm>
            <a:off x="9046146" y="293252"/>
            <a:ext cx="5280660" cy="7475893"/>
          </a:xfrm>
          <a:prstGeom prst="rect">
            <a:avLst/>
          </a:prstGeom>
          <a:noFill/>
        </p:spPr>
        <p:txBody>
          <a:bodyPr wrap="square">
            <a:spAutoFit/>
          </a:bodyPr>
          <a:lstStyle/>
          <a:p>
            <a:pPr marL="0" marR="0">
              <a:lnSpc>
                <a:spcPct val="115000"/>
              </a:lnSpc>
              <a:spcBef>
                <a:spcPts val="0"/>
              </a:spcBef>
              <a:spcAft>
                <a:spcPts val="1000"/>
              </a:spcAft>
            </a:pPr>
            <a:r>
              <a:rPr lang="en-IN" sz="3200" b="1" dirty="0" err="1">
                <a:solidFill>
                  <a:srgbClr val="FFFF00"/>
                </a:solidFill>
                <a:effectLst/>
                <a:latin typeface="Kokila" panose="020B0604020202020204" pitchFamily="34" charset="0"/>
                <a:ea typeface="Calibri" panose="020F0502020204030204" pitchFamily="34" charset="0"/>
                <a:cs typeface="Kokila" panose="020B0604020202020204" pitchFamily="34" charset="0"/>
              </a:rPr>
              <a:t>प्रश्न</a:t>
            </a:r>
            <a:r>
              <a:rPr lang="en-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 </a:t>
            </a:r>
            <a:r>
              <a:rPr lang="mr-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४ </a:t>
            </a:r>
            <a:r>
              <a:rPr lang="en-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.भारत सरकार</a:t>
            </a:r>
            <a:r>
              <a:rPr lang="mr-IN" sz="3200" b="1" dirty="0">
                <a:solidFill>
                  <a:srgbClr val="FFFF00"/>
                </a:solidFill>
                <a:latin typeface="Kokila" panose="020B0604020202020204" pitchFamily="34" charset="0"/>
                <a:ea typeface="Calibri" panose="020F0502020204030204" pitchFamily="34" charset="0"/>
                <a:cs typeface="Kokila" panose="020B0604020202020204" pitchFamily="34" charset="0"/>
              </a:rPr>
              <a:t> तुटीचा अर्थ भरणा कोणत्या कोणत्या मार्गाने करते ? </a:t>
            </a:r>
          </a:p>
          <a:p>
            <a:pPr marL="342900" marR="0" lvl="0" indent="-342900">
              <a:lnSpc>
                <a:spcPct val="115000"/>
              </a:lnSpc>
              <a:spcBef>
                <a:spcPts val="0"/>
              </a:spcBef>
              <a:spcAft>
                <a:spcPts val="1000"/>
              </a:spcAft>
              <a:buFont typeface="+mj-cs"/>
              <a:buAutoNum type="hindiAlphaPeriod"/>
            </a:pPr>
            <a:r>
              <a:rPr lang="mr-IN" sz="3200" b="1" dirty="0">
                <a:solidFill>
                  <a:srgbClr val="FFFF00"/>
                </a:solidFill>
                <a:latin typeface="Kokila" panose="020B0604020202020204" pitchFamily="34" charset="0"/>
                <a:ea typeface="Calibri" panose="020F0502020204030204" pitchFamily="34" charset="0"/>
                <a:cs typeface="Kokila" panose="020B0604020202020204" pitchFamily="34" charset="0"/>
              </a:rPr>
              <a:t>बाजार कर्जे    </a:t>
            </a:r>
            <a:r>
              <a:rPr lang="en-IN" sz="3200" b="1" dirty="0">
                <a:solidFill>
                  <a:srgbClr val="FFFF00"/>
                </a:solidFill>
                <a:latin typeface="Kokila" panose="020B0604020202020204" pitchFamily="34" charset="0"/>
                <a:ea typeface="Calibri" panose="020F0502020204030204" pitchFamily="34" charset="0"/>
                <a:cs typeface="Kokila" panose="020B0604020202020204" pitchFamily="34" charset="0"/>
              </a:rPr>
              <a:t>ब. </a:t>
            </a:r>
            <a:r>
              <a:rPr lang="mr-IN" sz="3200" b="1" dirty="0">
                <a:solidFill>
                  <a:srgbClr val="FFFF00"/>
                </a:solidFill>
                <a:latin typeface="Kokila" panose="020B0604020202020204" pitchFamily="34" charset="0"/>
                <a:ea typeface="Calibri" panose="020F0502020204030204" pitchFamily="34" charset="0"/>
                <a:cs typeface="Kokila" panose="020B0604020202020204" pitchFamily="34" charset="0"/>
              </a:rPr>
              <a:t>अनुदान आणि मदत </a:t>
            </a:r>
            <a:r>
              <a:rPr lang="en-IN" sz="3200" b="1" dirty="0">
                <a:solidFill>
                  <a:srgbClr val="FFFF00"/>
                </a:solidFill>
                <a:latin typeface="Kokila" panose="020B0604020202020204" pitchFamily="34" charset="0"/>
                <a:ea typeface="Calibri" panose="020F0502020204030204" pitchFamily="34" charset="0"/>
                <a:cs typeface="Kokila" panose="020B0604020202020204" pitchFamily="34" charset="0"/>
              </a:rPr>
              <a:t>  </a:t>
            </a:r>
            <a:endParaRPr lang="mr-IN" sz="3200" b="1" dirty="0">
              <a:solidFill>
                <a:srgbClr val="FFFF00"/>
              </a:solidFill>
              <a:latin typeface="Kokila" panose="020B0604020202020204" pitchFamily="34" charset="0"/>
              <a:ea typeface="Calibri" panose="020F0502020204030204" pitchFamily="34" charset="0"/>
              <a:cs typeface="Kokila" panose="020B0604020202020204" pitchFamily="34" charset="0"/>
            </a:endParaRPr>
          </a:p>
          <a:p>
            <a:pPr marR="0" lvl="0">
              <a:lnSpc>
                <a:spcPct val="115000"/>
              </a:lnSpc>
              <a:spcBef>
                <a:spcPts val="0"/>
              </a:spcBef>
              <a:spcAft>
                <a:spcPts val="1000"/>
              </a:spcAft>
            </a:pPr>
            <a:r>
              <a:rPr lang="mr-IN" sz="3200" b="1" dirty="0">
                <a:solidFill>
                  <a:srgbClr val="FFFF00"/>
                </a:solidFill>
                <a:latin typeface="Kokila" panose="020B0604020202020204" pitchFamily="34" charset="0"/>
                <a:ea typeface="Calibri" panose="020F0502020204030204" pitchFamily="34" charset="0"/>
                <a:cs typeface="Kokila" panose="020B0604020202020204" pitchFamily="34" charset="0"/>
              </a:rPr>
              <a:t>क.आर बी आय ची कर्जे </a:t>
            </a:r>
          </a:p>
          <a:p>
            <a:pPr marR="0" lvl="0">
              <a:lnSpc>
                <a:spcPct val="115000"/>
              </a:lnSpc>
              <a:spcBef>
                <a:spcPts val="0"/>
              </a:spcBef>
              <a:spcAft>
                <a:spcPts val="1000"/>
              </a:spcAft>
            </a:pPr>
            <a:r>
              <a:rPr lang="en-IN" sz="3200" b="1" dirty="0">
                <a:solidFill>
                  <a:srgbClr val="FFFF00"/>
                </a:solidFill>
                <a:latin typeface="Kokila" panose="020B0604020202020204" pitchFamily="34" charset="0"/>
                <a:ea typeface="Calibri" panose="020F0502020204030204" pitchFamily="34" charset="0"/>
                <a:cs typeface="Kokila" panose="020B0604020202020204" pitchFamily="34" charset="0"/>
              </a:rPr>
              <a:t>ड. </a:t>
            </a:r>
            <a:r>
              <a:rPr lang="mr-IN" sz="3200" b="1" dirty="0">
                <a:solidFill>
                  <a:srgbClr val="FFFF00"/>
                </a:solidFill>
                <a:latin typeface="Kokila" panose="020B0604020202020204" pitchFamily="34" charset="0"/>
                <a:ea typeface="Calibri" panose="020F0502020204030204" pitchFamily="34" charset="0"/>
                <a:cs typeface="Kokila" panose="020B0604020202020204" pitchFamily="34" charset="0"/>
              </a:rPr>
              <a:t>नवे चलन निर्मिती</a:t>
            </a:r>
          </a:p>
          <a:p>
            <a:pPr marR="0" lvl="0">
              <a:lnSpc>
                <a:spcPct val="115000"/>
              </a:lnSpc>
              <a:spcBef>
                <a:spcPts val="0"/>
              </a:spcBef>
              <a:spcAft>
                <a:spcPts val="1000"/>
              </a:spcAft>
            </a:pPr>
            <a:r>
              <a:rPr lang="mr-IN" sz="3200" b="1" dirty="0">
                <a:solidFill>
                  <a:srgbClr val="FFFF00"/>
                </a:solidFill>
                <a:latin typeface="Kokila" panose="020B0604020202020204" pitchFamily="34" charset="0"/>
                <a:ea typeface="Calibri" panose="020F0502020204030204" pitchFamily="34" charset="0"/>
                <a:cs typeface="Kokila" panose="020B0604020202020204" pitchFamily="34" charset="0"/>
              </a:rPr>
              <a:t>इ. कर प्रस्ताव  </a:t>
            </a:r>
          </a:p>
          <a:p>
            <a:pPr marL="0" marR="0">
              <a:lnSpc>
                <a:spcPct val="115000"/>
              </a:lnSpc>
              <a:spcBef>
                <a:spcPts val="0"/>
              </a:spcBef>
              <a:spcAft>
                <a:spcPts val="1000"/>
              </a:spcAft>
            </a:pPr>
            <a:r>
              <a:rPr lang="en-IN" sz="3200" b="1" dirty="0" err="1">
                <a:solidFill>
                  <a:srgbClr val="FFFF00"/>
                </a:solidFill>
                <a:effectLst/>
                <a:latin typeface="Kokila" panose="020B0604020202020204" pitchFamily="34" charset="0"/>
                <a:ea typeface="Calibri" panose="020F0502020204030204" pitchFamily="34" charset="0"/>
                <a:cs typeface="Kokila" panose="020B0604020202020204" pitchFamily="34" charset="0"/>
              </a:rPr>
              <a:t>योग्य</a:t>
            </a:r>
            <a:r>
              <a:rPr lang="en-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 </a:t>
            </a:r>
            <a:r>
              <a:rPr lang="en-IN" sz="3200" b="1" dirty="0" err="1">
                <a:solidFill>
                  <a:srgbClr val="FFFF00"/>
                </a:solidFill>
                <a:effectLst/>
                <a:latin typeface="Kokila" panose="020B0604020202020204" pitchFamily="34" charset="0"/>
                <a:ea typeface="Calibri" panose="020F0502020204030204" pitchFamily="34" charset="0"/>
                <a:cs typeface="Kokila" panose="020B0604020202020204" pitchFamily="34" charset="0"/>
              </a:rPr>
              <a:t>पर्याय</a:t>
            </a:r>
            <a:r>
              <a:rPr lang="en-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 </a:t>
            </a:r>
          </a:p>
          <a:p>
            <a:pPr marL="514350" marR="0" lvl="0" indent="-514350">
              <a:lnSpc>
                <a:spcPct val="115000"/>
              </a:lnSpc>
              <a:spcBef>
                <a:spcPts val="0"/>
              </a:spcBef>
              <a:spcAft>
                <a:spcPts val="1000"/>
              </a:spcAft>
              <a:buAutoNum type="hindiNumPeriod"/>
            </a:pPr>
            <a:r>
              <a:rPr lang="mr-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सर्व         </a:t>
            </a:r>
          </a:p>
          <a:p>
            <a:pPr marL="514350" marR="0" lvl="0" indent="-514350">
              <a:lnSpc>
                <a:spcPct val="115000"/>
              </a:lnSpc>
              <a:spcBef>
                <a:spcPts val="0"/>
              </a:spcBef>
              <a:spcAft>
                <a:spcPts val="1000"/>
              </a:spcAft>
              <a:buAutoNum type="hindiNumPeriod"/>
            </a:pPr>
            <a:r>
              <a:rPr lang="mr-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अ , ब, क  व ड </a:t>
            </a:r>
          </a:p>
          <a:p>
            <a:pPr marR="0" lvl="0">
              <a:lnSpc>
                <a:spcPct val="115000"/>
              </a:lnSpc>
              <a:spcBef>
                <a:spcPts val="0"/>
              </a:spcBef>
              <a:spcAft>
                <a:spcPts val="1000"/>
              </a:spcAft>
            </a:pPr>
            <a:r>
              <a:rPr lang="en-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३. </a:t>
            </a:r>
            <a:r>
              <a:rPr lang="mr-IN" sz="3200" b="1" dirty="0">
                <a:solidFill>
                  <a:srgbClr val="FFFF00"/>
                </a:solidFill>
                <a:latin typeface="Kokila" panose="020B0604020202020204" pitchFamily="34" charset="0"/>
                <a:ea typeface="Calibri" panose="020F0502020204030204" pitchFamily="34" charset="0"/>
                <a:cs typeface="Kokila" panose="020B0604020202020204" pitchFamily="34" charset="0"/>
              </a:rPr>
              <a:t>अ , ब, क  व ई  </a:t>
            </a:r>
          </a:p>
          <a:p>
            <a:pPr marR="0" lvl="0">
              <a:lnSpc>
                <a:spcPct val="115000"/>
              </a:lnSpc>
              <a:spcBef>
                <a:spcPts val="0"/>
              </a:spcBef>
              <a:spcAft>
                <a:spcPts val="1000"/>
              </a:spcAft>
            </a:pPr>
            <a:r>
              <a:rPr lang="en-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rPr>
              <a:t>४. </a:t>
            </a:r>
            <a:r>
              <a:rPr lang="mr-IN" sz="3200" b="1" dirty="0">
                <a:solidFill>
                  <a:srgbClr val="FFFF00"/>
                </a:solidFill>
                <a:latin typeface="Kokila" panose="020B0604020202020204" pitchFamily="34" charset="0"/>
                <a:ea typeface="Calibri" panose="020F0502020204030204" pitchFamily="34" charset="0"/>
                <a:cs typeface="Kokila" panose="020B0604020202020204" pitchFamily="34" charset="0"/>
              </a:rPr>
              <a:t>अ ,क, ड व ई  </a:t>
            </a:r>
            <a:endParaRPr lang="en-IN" sz="3200" b="1" dirty="0">
              <a:solidFill>
                <a:srgbClr val="FFFF00"/>
              </a:solidFill>
              <a:effectLst/>
              <a:latin typeface="Kokila" panose="020B0604020202020204" pitchFamily="34" charset="0"/>
              <a:ea typeface="Calibri" panose="020F0502020204030204" pitchFamily="34" charset="0"/>
              <a:cs typeface="Kokila" panose="020B0604020202020204" pitchFamily="34" charset="0"/>
            </a:endParaRPr>
          </a:p>
        </p:txBody>
      </p:sp>
    </p:spTree>
    <p:extLst>
      <p:ext uri="{BB962C8B-B14F-4D97-AF65-F5344CB8AC3E}">
        <p14:creationId xmlns:p14="http://schemas.microsoft.com/office/powerpoint/2010/main" val="190567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480" dirty="0"/>
              <a:t>PSA  2017- Economics </a:t>
            </a:r>
            <a:endParaRPr lang="hi-IN" sz="4480" dirty="0">
              <a:solidFill>
                <a:schemeClr val="bg1"/>
              </a:solidFill>
            </a:endParaRPr>
          </a:p>
        </p:txBody>
      </p:sp>
      <p:sp>
        <p:nvSpPr>
          <p:cNvPr id="6" name="Rounded Rectangle 5">
            <a:extLst>
              <a:ext uri="{FF2B5EF4-FFF2-40B4-BE49-F238E27FC236}">
                <a16:creationId xmlns:a16="http://schemas.microsoft.com/office/drawing/2014/main" id="{62DE7AA8-22BD-87BE-CE97-CB5B6F5C5CF5}"/>
              </a:ext>
            </a:extLst>
          </p:cNvPr>
          <p:cNvSpPr/>
          <p:nvPr/>
        </p:nvSpPr>
        <p:spPr>
          <a:xfrm>
            <a:off x="12909395" y="155653"/>
            <a:ext cx="1524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Ans.</a:t>
            </a:r>
            <a:r>
              <a:rPr lang="mr-IN" b="1" dirty="0">
                <a:solidFill>
                  <a:srgbClr val="FFFF00"/>
                </a:solidFill>
              </a:rPr>
              <a:t>3</a:t>
            </a:r>
            <a:endParaRPr lang="en-US" b="1" dirty="0">
              <a:solidFill>
                <a:srgbClr val="FFFF00"/>
              </a:solidFill>
            </a:endParaRPr>
          </a:p>
        </p:txBody>
      </p:sp>
      <p:sp>
        <p:nvSpPr>
          <p:cNvPr id="4" name="TextBox 3">
            <a:extLst>
              <a:ext uri="{FF2B5EF4-FFF2-40B4-BE49-F238E27FC236}">
                <a16:creationId xmlns:a16="http://schemas.microsoft.com/office/drawing/2014/main" id="{B3FD9893-94BB-84AF-2493-55BFD12A051C}"/>
              </a:ext>
            </a:extLst>
          </p:cNvPr>
          <p:cNvSpPr txBox="1"/>
          <p:nvPr/>
        </p:nvSpPr>
        <p:spPr>
          <a:xfrm>
            <a:off x="2185639" y="953934"/>
            <a:ext cx="9924586" cy="7100405"/>
          </a:xfrm>
          <a:prstGeom prst="rect">
            <a:avLst/>
          </a:prstGeom>
          <a:noFill/>
        </p:spPr>
        <p:txBody>
          <a:bodyPr wrap="square">
            <a:spAutoFit/>
          </a:bodyPr>
          <a:lstStyle/>
          <a:p>
            <a:pPr marL="457200" marR="0">
              <a:lnSpc>
                <a:spcPct val="115000"/>
              </a:lnSpc>
              <a:spcBef>
                <a:spcPts val="0"/>
              </a:spcBef>
              <a:spcAft>
                <a:spcPts val="0"/>
              </a:spcAft>
            </a:pPr>
            <a:endParaRPr lang="en-US" sz="4400" dirty="0">
              <a:solidFill>
                <a:srgbClr val="FFFF00"/>
              </a:solidFill>
              <a:effectLst/>
              <a:latin typeface="Kokila" panose="020B0604020202020204" pitchFamily="34" charset="0"/>
              <a:ea typeface="Calibri" panose="020F0502020204030204" pitchFamily="34" charset="0"/>
              <a:cs typeface="Kokila" panose="020B0604020202020204" pitchFamily="34" charset="0"/>
            </a:endParaRPr>
          </a:p>
          <a:p>
            <a:pPr marL="457200" marR="0">
              <a:lnSpc>
                <a:spcPct val="115000"/>
              </a:lnSpc>
              <a:spcBef>
                <a:spcPts val="0"/>
              </a:spcBef>
              <a:spcAft>
                <a:spcPts val="0"/>
              </a:spcAft>
            </a:pPr>
            <a:r>
              <a:rPr lang="mr-IN" sz="4400" dirty="0">
                <a:solidFill>
                  <a:srgbClr val="FFFF00"/>
                </a:solidFill>
                <a:effectLst/>
                <a:latin typeface="Kokila" panose="020B0604020202020204" pitchFamily="34" charset="0"/>
                <a:ea typeface="Calibri" panose="020F0502020204030204" pitchFamily="34" charset="0"/>
                <a:cs typeface="Kokila" panose="020B0604020202020204" pitchFamily="34" charset="0"/>
              </a:rPr>
              <a:t>भारतात तुटीच्या बजेटची आवश्यकता यातून निर्माण झाली </a:t>
            </a:r>
          </a:p>
          <a:p>
            <a:pPr marL="457200" marR="0">
              <a:lnSpc>
                <a:spcPct val="115000"/>
              </a:lnSpc>
              <a:spcBef>
                <a:spcPts val="0"/>
              </a:spcBef>
              <a:spcAft>
                <a:spcPts val="0"/>
              </a:spcAft>
            </a:pPr>
            <a:r>
              <a:rPr lang="en-IN" sz="4400" dirty="0">
                <a:solidFill>
                  <a:srgbClr val="FFFF00"/>
                </a:solidFill>
                <a:effectLst/>
                <a:latin typeface="Kokila" panose="020B0604020202020204" pitchFamily="34" charset="0"/>
                <a:ea typeface="Calibri" panose="020F0502020204030204" pitchFamily="34" charset="0"/>
                <a:cs typeface="Kokila" panose="020B0604020202020204" pitchFamily="34" charset="0"/>
              </a:rPr>
              <a:t> </a:t>
            </a:r>
            <a:r>
              <a:rPr lang="mr-IN" sz="4400" dirty="0">
                <a:solidFill>
                  <a:srgbClr val="FFFF00"/>
                </a:solidFill>
                <a:latin typeface="Kokila" panose="020B0604020202020204" pitchFamily="34" charset="0"/>
                <a:ea typeface="Calibri" panose="020F0502020204030204" pitchFamily="34" charset="0"/>
                <a:cs typeface="Kokila" panose="020B0604020202020204" pitchFamily="34" charset="0"/>
              </a:rPr>
              <a:t>अ. सार्वजनिक क्षेत्रातील योजनासाठी आवश्यक तेवढा निधी जमा करण्यात शासनाचे अपयश </a:t>
            </a:r>
          </a:p>
          <a:p>
            <a:pPr marL="457200" marR="0">
              <a:lnSpc>
                <a:spcPct val="115000"/>
              </a:lnSpc>
              <a:spcBef>
                <a:spcPts val="0"/>
              </a:spcBef>
              <a:spcAft>
                <a:spcPts val="0"/>
              </a:spcAft>
            </a:pPr>
            <a:r>
              <a:rPr lang="mr-IN" sz="4400" dirty="0">
                <a:solidFill>
                  <a:srgbClr val="FFFF00"/>
                </a:solidFill>
                <a:effectLst/>
                <a:latin typeface="Kokila" panose="020B0604020202020204" pitchFamily="34" charset="0"/>
                <a:ea typeface="Calibri" panose="020F0502020204030204" pitchFamily="34" charset="0"/>
                <a:cs typeface="Kokila" panose="020B0604020202020204" pitchFamily="34" charset="0"/>
              </a:rPr>
              <a:t>ब . विकास बाह्य अनुत्पादक कामावरचा</a:t>
            </a:r>
            <a:r>
              <a:rPr lang="en-IN" sz="4400" dirty="0">
                <a:solidFill>
                  <a:srgbClr val="FFFF00"/>
                </a:solidFill>
                <a:effectLst/>
                <a:latin typeface="Kokila" panose="020B0604020202020204" pitchFamily="34" charset="0"/>
                <a:ea typeface="Calibri" panose="020F0502020204030204" pitchFamily="34" charset="0"/>
                <a:cs typeface="Kokila" panose="020B0604020202020204" pitchFamily="34" charset="0"/>
              </a:rPr>
              <a:t>(Non-Developmental Work)</a:t>
            </a:r>
            <a:r>
              <a:rPr lang="mr-IN" sz="4400" dirty="0">
                <a:solidFill>
                  <a:srgbClr val="FFFF00"/>
                </a:solidFill>
                <a:effectLst/>
                <a:latin typeface="Kokila" panose="020B0604020202020204" pitchFamily="34" charset="0"/>
                <a:ea typeface="Calibri" panose="020F0502020204030204" pitchFamily="34" charset="0"/>
                <a:cs typeface="Kokila" panose="020B0604020202020204" pitchFamily="34" charset="0"/>
              </a:rPr>
              <a:t> वाढता खर्च </a:t>
            </a:r>
            <a:endParaRPr lang="mr-IN" sz="4400" dirty="0">
              <a:solidFill>
                <a:srgbClr val="FFFF00"/>
              </a:solidFill>
              <a:latin typeface="Kokila" panose="020B0604020202020204" pitchFamily="34" charset="0"/>
              <a:ea typeface="Calibri" panose="020F0502020204030204" pitchFamily="34" charset="0"/>
              <a:cs typeface="Kokila" panose="020B0604020202020204" pitchFamily="34" charset="0"/>
            </a:endParaRPr>
          </a:p>
          <a:p>
            <a:pPr marL="457200" marR="0">
              <a:lnSpc>
                <a:spcPct val="115000"/>
              </a:lnSpc>
              <a:spcBef>
                <a:spcPts val="0"/>
              </a:spcBef>
              <a:spcAft>
                <a:spcPts val="0"/>
              </a:spcAft>
            </a:pPr>
            <a:r>
              <a:rPr lang="mr-IN" sz="4400" dirty="0">
                <a:solidFill>
                  <a:srgbClr val="FFFF00"/>
                </a:solidFill>
                <a:latin typeface="Kokila" panose="020B0604020202020204" pitchFamily="34" charset="0"/>
                <a:ea typeface="Calibri" panose="020F0502020204030204" pitchFamily="34" charset="0"/>
                <a:cs typeface="Kokila" panose="020B0604020202020204" pitchFamily="34" charset="0"/>
              </a:rPr>
              <a:t>योग्य पर्याय </a:t>
            </a:r>
          </a:p>
          <a:p>
            <a:pPr marL="1200150" marR="0" indent="-742950">
              <a:lnSpc>
                <a:spcPct val="115000"/>
              </a:lnSpc>
              <a:spcBef>
                <a:spcPts val="0"/>
              </a:spcBef>
              <a:spcAft>
                <a:spcPts val="0"/>
              </a:spcAft>
              <a:buAutoNum type="hindiNumPeriod"/>
            </a:pPr>
            <a:r>
              <a:rPr lang="mr-IN" sz="4400" dirty="0">
                <a:solidFill>
                  <a:srgbClr val="FFFF00"/>
                </a:solidFill>
                <a:latin typeface="Kokila" panose="020B0604020202020204" pitchFamily="34" charset="0"/>
                <a:ea typeface="Calibri" panose="020F0502020204030204" pitchFamily="34" charset="0"/>
                <a:cs typeface="Kokila" panose="020B0604020202020204" pitchFamily="34" charset="0"/>
              </a:rPr>
              <a:t>केवळ अ      २. केवळ ब </a:t>
            </a:r>
          </a:p>
          <a:p>
            <a:pPr marL="457200" marR="0">
              <a:lnSpc>
                <a:spcPct val="115000"/>
              </a:lnSpc>
              <a:spcBef>
                <a:spcPts val="0"/>
              </a:spcBef>
              <a:spcAft>
                <a:spcPts val="0"/>
              </a:spcAft>
            </a:pPr>
            <a:r>
              <a:rPr lang="mr-IN" sz="4400" dirty="0">
                <a:solidFill>
                  <a:srgbClr val="FFFF00"/>
                </a:solidFill>
                <a:latin typeface="Kokila" panose="020B0604020202020204" pitchFamily="34" charset="0"/>
                <a:ea typeface="Calibri" panose="020F0502020204030204" pitchFamily="34" charset="0"/>
                <a:cs typeface="Kokila" panose="020B0604020202020204" pitchFamily="34" charset="0"/>
              </a:rPr>
              <a:t>३. दोन्ही बरोबर      ४. कुठलेच योग्य नाही </a:t>
            </a:r>
          </a:p>
        </p:txBody>
      </p:sp>
      <p:pic>
        <p:nvPicPr>
          <p:cNvPr id="5" name="Graphic 4" descr="Presentation with bar chart with solid fill">
            <a:extLst>
              <a:ext uri="{FF2B5EF4-FFF2-40B4-BE49-F238E27FC236}">
                <a16:creationId xmlns:a16="http://schemas.microsoft.com/office/drawing/2014/main" id="{2ADA8B52-AE53-AEBB-A052-1A3EABFB75C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01679" y="7220902"/>
            <a:ext cx="914400" cy="914400"/>
          </a:xfrm>
          <a:prstGeom prst="rect">
            <a:avLst/>
          </a:prstGeom>
        </p:spPr>
      </p:pic>
      <p:sp>
        <p:nvSpPr>
          <p:cNvPr id="7" name="Text 6">
            <a:extLst>
              <a:ext uri="{FF2B5EF4-FFF2-40B4-BE49-F238E27FC236}">
                <a16:creationId xmlns:a16="http://schemas.microsoft.com/office/drawing/2014/main" id="{7D9AD64A-E305-1692-4503-A6B0EA35E7F4}"/>
              </a:ext>
            </a:extLst>
          </p:cNvPr>
          <p:cNvSpPr/>
          <p:nvPr/>
        </p:nvSpPr>
        <p:spPr>
          <a:xfrm>
            <a:off x="12416079" y="7436882"/>
            <a:ext cx="1894281" cy="431959"/>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nchor="t"/>
          <a:lstStyle/>
          <a:p>
            <a:pPr marL="0" indent="0" algn="l">
              <a:lnSpc>
                <a:spcPts val="3402"/>
              </a:lnSpc>
              <a:buNone/>
            </a:pPr>
            <a:r>
              <a:rPr lang="en-US" sz="2430" b="1" dirty="0">
                <a:solidFill>
                  <a:srgbClr val="FFFF00"/>
                </a:solidFill>
                <a:latin typeface="+mj-lt"/>
                <a:ea typeface="Nobile" pitchFamily="34" charset="-122"/>
                <a:cs typeface="Nobile" pitchFamily="34" charset="-120"/>
              </a:rPr>
              <a:t>By Sraman </a:t>
            </a:r>
            <a:endParaRPr lang="en-US" sz="2430" dirty="0">
              <a:solidFill>
                <a:srgbClr val="FFFF00"/>
              </a:solidFill>
              <a:latin typeface="+mj-lt"/>
            </a:endParaRPr>
          </a:p>
        </p:txBody>
      </p:sp>
    </p:spTree>
    <p:extLst>
      <p:ext uri="{BB962C8B-B14F-4D97-AF65-F5344CB8AC3E}">
        <p14:creationId xmlns:p14="http://schemas.microsoft.com/office/powerpoint/2010/main" val="62090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480" dirty="0"/>
              <a:t>UPSC  2016- Economics </a:t>
            </a:r>
            <a:endParaRPr lang="hi-IN" sz="4480" dirty="0">
              <a:solidFill>
                <a:schemeClr val="bg1"/>
              </a:solidFill>
            </a:endParaRPr>
          </a:p>
        </p:txBody>
      </p:sp>
      <p:sp>
        <p:nvSpPr>
          <p:cNvPr id="6" name="Rounded Rectangle 5">
            <a:extLst>
              <a:ext uri="{FF2B5EF4-FFF2-40B4-BE49-F238E27FC236}">
                <a16:creationId xmlns:a16="http://schemas.microsoft.com/office/drawing/2014/main" id="{62DE7AA8-22BD-87BE-CE97-CB5B6F5C5CF5}"/>
              </a:ext>
            </a:extLst>
          </p:cNvPr>
          <p:cNvSpPr/>
          <p:nvPr/>
        </p:nvSpPr>
        <p:spPr>
          <a:xfrm>
            <a:off x="12909395" y="155653"/>
            <a:ext cx="1524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Ans.</a:t>
            </a:r>
            <a:r>
              <a:rPr lang="mr-IN" b="1" dirty="0">
                <a:solidFill>
                  <a:srgbClr val="FFFF00"/>
                </a:solidFill>
              </a:rPr>
              <a:t>3</a:t>
            </a:r>
            <a:endParaRPr lang="en-US" b="1" dirty="0">
              <a:solidFill>
                <a:srgbClr val="FFFF00"/>
              </a:solidFill>
            </a:endParaRPr>
          </a:p>
        </p:txBody>
      </p:sp>
      <p:sp>
        <p:nvSpPr>
          <p:cNvPr id="4" name="TextBox 3">
            <a:extLst>
              <a:ext uri="{FF2B5EF4-FFF2-40B4-BE49-F238E27FC236}">
                <a16:creationId xmlns:a16="http://schemas.microsoft.com/office/drawing/2014/main" id="{B3FD9893-94BB-84AF-2493-55BFD12A051C}"/>
              </a:ext>
            </a:extLst>
          </p:cNvPr>
          <p:cNvSpPr txBox="1"/>
          <p:nvPr/>
        </p:nvSpPr>
        <p:spPr>
          <a:xfrm>
            <a:off x="501805" y="830268"/>
            <a:ext cx="13470673" cy="7100405"/>
          </a:xfrm>
          <a:prstGeom prst="rect">
            <a:avLst/>
          </a:prstGeom>
          <a:noFill/>
        </p:spPr>
        <p:txBody>
          <a:bodyPr wrap="square">
            <a:spAutoFit/>
          </a:bodyPr>
          <a:lstStyle/>
          <a:p>
            <a:pPr marL="457200" marR="0">
              <a:lnSpc>
                <a:spcPct val="115000"/>
              </a:lnSpc>
              <a:spcBef>
                <a:spcPts val="0"/>
              </a:spcBef>
              <a:spcAft>
                <a:spcPts val="0"/>
              </a:spcAft>
            </a:pPr>
            <a:endParaRPr lang="en-US" sz="4400" dirty="0">
              <a:solidFill>
                <a:srgbClr val="FFFF00"/>
              </a:solidFill>
              <a:effectLst/>
              <a:latin typeface="Kokila" panose="020B0604020202020204" pitchFamily="34" charset="0"/>
              <a:ea typeface="Calibri" panose="020F0502020204030204" pitchFamily="34" charset="0"/>
              <a:cs typeface="Kokila" panose="020B0604020202020204" pitchFamily="34" charset="0"/>
            </a:endParaRPr>
          </a:p>
          <a:p>
            <a:pPr marL="457200" marR="0">
              <a:lnSpc>
                <a:spcPct val="115000"/>
              </a:lnSpc>
              <a:spcBef>
                <a:spcPts val="0"/>
              </a:spcBef>
              <a:spcAft>
                <a:spcPts val="0"/>
              </a:spcAft>
            </a:pPr>
            <a:r>
              <a:rPr lang="mr-IN" sz="4400" dirty="0">
                <a:solidFill>
                  <a:srgbClr val="FFFF00"/>
                </a:solidFill>
                <a:effectLst/>
                <a:latin typeface="Kokila" panose="020B0604020202020204" pitchFamily="34" charset="0"/>
                <a:ea typeface="Calibri" panose="020F0502020204030204" pitchFamily="34" charset="0"/>
                <a:cs typeface="Kokila" panose="020B0604020202020204" pitchFamily="34" charset="0"/>
              </a:rPr>
              <a:t>दरवर्षी अर्थसंकल्पात तूट दिसते . शासनाचे खालीलपैकी कोणते उपाय हि तूट कमी करू शकतात ?</a:t>
            </a:r>
            <a:r>
              <a:rPr lang="en-IN" sz="4400" dirty="0">
                <a:solidFill>
                  <a:srgbClr val="FFFF00"/>
                </a:solidFill>
                <a:effectLst/>
                <a:latin typeface="Kokila" panose="020B0604020202020204" pitchFamily="34" charset="0"/>
                <a:ea typeface="Calibri" panose="020F0502020204030204" pitchFamily="34" charset="0"/>
                <a:cs typeface="Kokila" panose="020B0604020202020204" pitchFamily="34" charset="0"/>
              </a:rPr>
              <a:t> </a:t>
            </a:r>
            <a:endParaRPr lang="mr-IN" sz="4400" dirty="0">
              <a:solidFill>
                <a:srgbClr val="FFFF00"/>
              </a:solidFill>
              <a:latin typeface="Kokila" panose="020B0604020202020204" pitchFamily="34" charset="0"/>
              <a:ea typeface="Calibri" panose="020F0502020204030204" pitchFamily="34" charset="0"/>
              <a:cs typeface="Kokila" panose="020B0604020202020204" pitchFamily="34" charset="0"/>
            </a:endParaRPr>
          </a:p>
          <a:p>
            <a:pPr marL="1200150" marR="0" indent="-742950">
              <a:lnSpc>
                <a:spcPct val="115000"/>
              </a:lnSpc>
              <a:spcBef>
                <a:spcPts val="0"/>
              </a:spcBef>
              <a:spcAft>
                <a:spcPts val="0"/>
              </a:spcAft>
              <a:buAutoNum type="hindiAlphaPeriod"/>
            </a:pPr>
            <a:r>
              <a:rPr lang="mr-IN" sz="4400" dirty="0">
                <a:solidFill>
                  <a:srgbClr val="FFFF00"/>
                </a:solidFill>
                <a:effectLst/>
                <a:latin typeface="Kokila" panose="020B0604020202020204" pitchFamily="34" charset="0"/>
                <a:ea typeface="Calibri" panose="020F0502020204030204" pitchFamily="34" charset="0"/>
                <a:cs typeface="Kokila" panose="020B0604020202020204" pitchFamily="34" charset="0"/>
              </a:rPr>
              <a:t>महसुली खर्च कमी करणे </a:t>
            </a:r>
          </a:p>
          <a:p>
            <a:pPr marL="457200" marR="0">
              <a:lnSpc>
                <a:spcPct val="115000"/>
              </a:lnSpc>
              <a:spcBef>
                <a:spcPts val="0"/>
              </a:spcBef>
              <a:spcAft>
                <a:spcPts val="0"/>
              </a:spcAft>
            </a:pPr>
            <a:r>
              <a:rPr lang="mr-IN" sz="4400" dirty="0">
                <a:solidFill>
                  <a:srgbClr val="FFFF00"/>
                </a:solidFill>
                <a:effectLst/>
                <a:latin typeface="Kokila" panose="020B0604020202020204" pitchFamily="34" charset="0"/>
                <a:ea typeface="Calibri" panose="020F0502020204030204" pitchFamily="34" charset="0"/>
                <a:cs typeface="Kokila" panose="020B0604020202020204" pitchFamily="34" charset="0"/>
              </a:rPr>
              <a:t>ब . नवीन कल्याणकारी योजना सुरु करणे </a:t>
            </a:r>
          </a:p>
          <a:p>
            <a:pPr marL="1200150" marR="0" indent="-742950">
              <a:lnSpc>
                <a:spcPct val="115000"/>
              </a:lnSpc>
              <a:spcBef>
                <a:spcPts val="0"/>
              </a:spcBef>
              <a:spcAft>
                <a:spcPts val="0"/>
              </a:spcAft>
              <a:buAutoNum type="hindiAlpha1Period"/>
            </a:pPr>
            <a:r>
              <a:rPr lang="mr-IN" sz="4400" dirty="0">
                <a:solidFill>
                  <a:srgbClr val="FFFF00"/>
                </a:solidFill>
                <a:effectLst/>
                <a:latin typeface="Kokila" panose="020B0604020202020204" pitchFamily="34" charset="0"/>
                <a:ea typeface="Calibri" panose="020F0502020204030204" pitchFamily="34" charset="0"/>
                <a:cs typeface="Kokila" panose="020B0604020202020204" pitchFamily="34" charset="0"/>
              </a:rPr>
              <a:t>सबसिडी चे सुसूत्रीकरण करणे </a:t>
            </a:r>
          </a:p>
          <a:p>
            <a:pPr marL="457200" marR="0">
              <a:lnSpc>
                <a:spcPct val="115000"/>
              </a:lnSpc>
              <a:spcBef>
                <a:spcPts val="0"/>
              </a:spcBef>
              <a:spcAft>
                <a:spcPts val="0"/>
              </a:spcAft>
            </a:pPr>
            <a:r>
              <a:rPr lang="mr-IN" sz="4400" dirty="0">
                <a:solidFill>
                  <a:srgbClr val="FFFF00"/>
                </a:solidFill>
                <a:effectLst/>
                <a:latin typeface="Kokila" panose="020B0604020202020204" pitchFamily="34" charset="0"/>
                <a:ea typeface="Calibri" panose="020F0502020204030204" pitchFamily="34" charset="0"/>
                <a:cs typeface="Kokila" panose="020B0604020202020204" pitchFamily="34" charset="0"/>
              </a:rPr>
              <a:t>ड. आयात शुल्क कपात करणे </a:t>
            </a:r>
            <a:endParaRPr lang="mr-IN" sz="4400" dirty="0">
              <a:solidFill>
                <a:srgbClr val="FFFF00"/>
              </a:solidFill>
              <a:latin typeface="Kokila" panose="020B0604020202020204" pitchFamily="34" charset="0"/>
              <a:ea typeface="Calibri" panose="020F0502020204030204" pitchFamily="34" charset="0"/>
              <a:cs typeface="Kokila" panose="020B0604020202020204" pitchFamily="34" charset="0"/>
            </a:endParaRPr>
          </a:p>
          <a:p>
            <a:pPr marL="457200" marR="0">
              <a:lnSpc>
                <a:spcPct val="115000"/>
              </a:lnSpc>
              <a:spcBef>
                <a:spcPts val="0"/>
              </a:spcBef>
              <a:spcAft>
                <a:spcPts val="0"/>
              </a:spcAft>
            </a:pPr>
            <a:r>
              <a:rPr lang="mr-IN" sz="4400" dirty="0">
                <a:solidFill>
                  <a:srgbClr val="FFFF00"/>
                </a:solidFill>
                <a:latin typeface="Kokila" panose="020B0604020202020204" pitchFamily="34" charset="0"/>
                <a:ea typeface="Calibri" panose="020F0502020204030204" pitchFamily="34" charset="0"/>
                <a:cs typeface="Kokila" panose="020B0604020202020204" pitchFamily="34" charset="0"/>
              </a:rPr>
              <a:t>योग्य पर्याय </a:t>
            </a:r>
          </a:p>
          <a:p>
            <a:pPr marL="1200150" marR="0" indent="-742950">
              <a:lnSpc>
                <a:spcPct val="115000"/>
              </a:lnSpc>
              <a:spcBef>
                <a:spcPts val="0"/>
              </a:spcBef>
              <a:spcAft>
                <a:spcPts val="0"/>
              </a:spcAft>
              <a:buAutoNum type="hindiNumPeriod"/>
            </a:pPr>
            <a:r>
              <a:rPr lang="mr-IN" sz="4400" dirty="0">
                <a:solidFill>
                  <a:srgbClr val="FFFF00"/>
                </a:solidFill>
                <a:latin typeface="Kokila" panose="020B0604020202020204" pitchFamily="34" charset="0"/>
                <a:ea typeface="Calibri" panose="020F0502020204030204" pitchFamily="34" charset="0"/>
                <a:cs typeface="Kokila" panose="020B0604020202020204" pitchFamily="34" charset="0"/>
              </a:rPr>
              <a:t>केवळ अ      २. केवळ ब व क        ३. अ आणि क      ४. सर्व बरोबर </a:t>
            </a:r>
          </a:p>
        </p:txBody>
      </p:sp>
    </p:spTree>
    <p:extLst>
      <p:ext uri="{BB962C8B-B14F-4D97-AF65-F5344CB8AC3E}">
        <p14:creationId xmlns:p14="http://schemas.microsoft.com/office/powerpoint/2010/main" val="315519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480" dirty="0"/>
              <a:t>No Government Money   </a:t>
            </a:r>
            <a:endParaRPr lang="hi-IN" sz="4480" dirty="0">
              <a:solidFill>
                <a:schemeClr val="bg1"/>
              </a:solidFill>
            </a:endParaRPr>
          </a:p>
        </p:txBody>
      </p:sp>
      <p:sp>
        <p:nvSpPr>
          <p:cNvPr id="4" name="Text 3"/>
          <p:cNvSpPr/>
          <p:nvPr/>
        </p:nvSpPr>
        <p:spPr>
          <a:xfrm>
            <a:off x="2687443" y="3448583"/>
            <a:ext cx="9801923" cy="3041427"/>
          </a:xfrm>
          <a:prstGeom prst="rect">
            <a:avLst/>
          </a:prstGeom>
          <a:noFill/>
          <a:ln/>
        </p:spPr>
        <p:txBody>
          <a:bodyPr wrap="square" rtlCol="0" anchor="t"/>
          <a:lstStyle/>
          <a:p>
            <a:pPr marL="0" indent="0">
              <a:buNone/>
            </a:pPr>
            <a:r>
              <a:rPr lang="en-US" sz="3200" b="0" i="0" dirty="0">
                <a:solidFill>
                  <a:schemeClr val="bg2"/>
                </a:solidFill>
                <a:effectLst/>
              </a:rPr>
              <a:t>“Let us never forget this fundamental truth. The state (government) has </a:t>
            </a:r>
            <a:r>
              <a:rPr lang="en-US" sz="3200" b="0" i="0" u="sng" dirty="0">
                <a:solidFill>
                  <a:srgbClr val="FFFF00"/>
                </a:solidFill>
                <a:effectLst/>
              </a:rPr>
              <a:t>no source of money </a:t>
            </a:r>
            <a:r>
              <a:rPr lang="en-US" sz="3200" b="0" i="0" dirty="0">
                <a:solidFill>
                  <a:schemeClr val="bg2"/>
                </a:solidFill>
                <a:effectLst/>
              </a:rPr>
              <a:t>other than the money people earn themselves. If the state (government) wishes to spend more, it can do so only by borrowing your savings or by taxing you more. It is no good thinking that someone else will pay. That someone else is you.”</a:t>
            </a:r>
            <a:r>
              <a:rPr lang="mr-IN" sz="3200" dirty="0">
                <a:solidFill>
                  <a:schemeClr val="bg2"/>
                </a:solidFill>
                <a:ea typeface="Nobile" pitchFamily="34" charset="-122"/>
                <a:cs typeface="Kokila" panose="020B0604020202020204" pitchFamily="34" charset="0"/>
              </a:rPr>
              <a:t>.</a:t>
            </a:r>
            <a:endParaRPr lang="en-US" sz="3200" dirty="0">
              <a:solidFill>
                <a:schemeClr val="bg2"/>
              </a:solidFill>
            </a:endParaRPr>
          </a:p>
        </p:txBody>
      </p:sp>
      <p:pic>
        <p:nvPicPr>
          <p:cNvPr id="5" name="Graphic 4" descr="Presentation with bar chart with solid fill">
            <a:extLst>
              <a:ext uri="{FF2B5EF4-FFF2-40B4-BE49-F238E27FC236}">
                <a16:creationId xmlns:a16="http://schemas.microsoft.com/office/drawing/2014/main" id="{D3802734-4270-FA98-0604-4107645F64C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01679" y="7220902"/>
            <a:ext cx="914400" cy="914400"/>
          </a:xfrm>
          <a:prstGeom prst="rect">
            <a:avLst/>
          </a:prstGeom>
        </p:spPr>
      </p:pic>
      <p:sp>
        <p:nvSpPr>
          <p:cNvPr id="6" name="Text 6">
            <a:extLst>
              <a:ext uri="{FF2B5EF4-FFF2-40B4-BE49-F238E27FC236}">
                <a16:creationId xmlns:a16="http://schemas.microsoft.com/office/drawing/2014/main" id="{DFC555FD-1F35-88B9-DCB9-611506F0AEB5}"/>
              </a:ext>
            </a:extLst>
          </p:cNvPr>
          <p:cNvSpPr/>
          <p:nvPr/>
        </p:nvSpPr>
        <p:spPr>
          <a:xfrm>
            <a:off x="12416079" y="7436882"/>
            <a:ext cx="1894281" cy="431959"/>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nchor="t"/>
          <a:lstStyle/>
          <a:p>
            <a:pPr marL="0" indent="0" algn="l">
              <a:lnSpc>
                <a:spcPts val="3402"/>
              </a:lnSpc>
              <a:buNone/>
            </a:pPr>
            <a:r>
              <a:rPr lang="en-US" sz="2430" b="1" dirty="0">
                <a:solidFill>
                  <a:srgbClr val="FFFF00"/>
                </a:solidFill>
                <a:latin typeface="+mj-lt"/>
                <a:ea typeface="Nobile" pitchFamily="34" charset="-122"/>
                <a:cs typeface="Nobile" pitchFamily="34" charset="-120"/>
              </a:rPr>
              <a:t>By Sraman </a:t>
            </a:r>
            <a:endParaRPr lang="en-US" sz="2430" dirty="0">
              <a:solidFill>
                <a:srgbClr val="FFFF00"/>
              </a:solidFill>
              <a:latin typeface="+mj-lt"/>
            </a:endParaRPr>
          </a:p>
        </p:txBody>
      </p:sp>
    </p:spTree>
    <p:extLst>
      <p:ext uri="{BB962C8B-B14F-4D97-AF65-F5344CB8AC3E}">
        <p14:creationId xmlns:p14="http://schemas.microsoft.com/office/powerpoint/2010/main" val="128542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4" name="Text 1"/>
          <p:cNvSpPr/>
          <p:nvPr/>
        </p:nvSpPr>
        <p:spPr>
          <a:xfrm>
            <a:off x="356107" y="386969"/>
            <a:ext cx="12674094" cy="726043"/>
          </a:xfrm>
          <a:prstGeom prst="rect">
            <a:avLst/>
          </a:prstGeom>
          <a:noFill/>
          <a:ln/>
        </p:spPr>
        <p:txBody>
          <a:bodyPr wrap="none" rtlCol="0" anchor="t"/>
          <a:lstStyle/>
          <a:p>
            <a:pPr marL="0" indent="0">
              <a:lnSpc>
                <a:spcPts val="5718"/>
              </a:lnSpc>
              <a:buNone/>
            </a:pPr>
            <a:r>
              <a:rPr lang="mr-IN" sz="3600" b="1" dirty="0">
                <a:solidFill>
                  <a:srgbClr val="FFFFFF"/>
                </a:solidFill>
                <a:latin typeface="Nunito" pitchFamily="34" charset="0"/>
                <a:ea typeface="Nunito" pitchFamily="34" charset="-122"/>
                <a:cs typeface="Nunito" pitchFamily="34" charset="-120"/>
              </a:rPr>
              <a:t>आर्थिक नीती – मोदी सरकार (२०१४-२०२३ )- </a:t>
            </a:r>
            <a:r>
              <a:rPr lang="en-IN" sz="3600" b="1" dirty="0">
                <a:solidFill>
                  <a:srgbClr val="FFFFFF"/>
                </a:solidFill>
                <a:latin typeface="Nunito" pitchFamily="34" charset="0"/>
                <a:ea typeface="Nunito" pitchFamily="34" charset="-122"/>
                <a:cs typeface="Nunito" pitchFamily="34" charset="-120"/>
              </a:rPr>
              <a:t>Full Majority Government </a:t>
            </a:r>
            <a:r>
              <a:rPr lang="mr-IN" sz="3600" b="1" dirty="0">
                <a:solidFill>
                  <a:srgbClr val="FFFFFF"/>
                </a:solidFill>
                <a:latin typeface="Nunito" pitchFamily="34" charset="0"/>
                <a:ea typeface="Nunito" pitchFamily="34" charset="-122"/>
                <a:cs typeface="Nunito" pitchFamily="34" charset="-120"/>
              </a:rPr>
              <a:t>– </a:t>
            </a:r>
            <a:endParaRPr lang="en-IN" sz="3600" b="1" dirty="0">
              <a:solidFill>
                <a:srgbClr val="FFFFFF"/>
              </a:solidFill>
              <a:latin typeface="Nunito" pitchFamily="34" charset="0"/>
              <a:ea typeface="Nunito" pitchFamily="34" charset="-122"/>
              <a:cs typeface="Nunito" pitchFamily="34" charset="-120"/>
            </a:endParaRPr>
          </a:p>
          <a:p>
            <a:pPr marL="0" indent="0">
              <a:lnSpc>
                <a:spcPts val="5718"/>
              </a:lnSpc>
              <a:buNone/>
            </a:pPr>
            <a:r>
              <a:rPr lang="en-IN" sz="3600" b="1" dirty="0">
                <a:solidFill>
                  <a:srgbClr val="FFFFFF"/>
                </a:solidFill>
                <a:latin typeface="Nunito" pitchFamily="34" charset="0"/>
                <a:ea typeface="Nunito" pitchFamily="34" charset="-122"/>
                <a:cs typeface="Nunito" pitchFamily="34" charset="-120"/>
              </a:rPr>
              <a:t>2</a:t>
            </a:r>
            <a:r>
              <a:rPr lang="en-IN" sz="3600" b="1" baseline="30000" dirty="0">
                <a:solidFill>
                  <a:srgbClr val="FFFFFF"/>
                </a:solidFill>
                <a:latin typeface="Nunito" pitchFamily="34" charset="0"/>
                <a:ea typeface="Nunito" pitchFamily="34" charset="-122"/>
                <a:cs typeface="Nunito" pitchFamily="34" charset="-120"/>
              </a:rPr>
              <a:t>nd</a:t>
            </a:r>
            <a:r>
              <a:rPr lang="en-IN" sz="3600" b="1" dirty="0">
                <a:solidFill>
                  <a:srgbClr val="FFFFFF"/>
                </a:solidFill>
                <a:latin typeface="Nunito" pitchFamily="34" charset="0"/>
                <a:ea typeface="Nunito" pitchFamily="34" charset="-122"/>
                <a:cs typeface="Nunito" pitchFamily="34" charset="-120"/>
              </a:rPr>
              <a:t> Generation Reforms </a:t>
            </a:r>
            <a:r>
              <a:rPr lang="mr-IN" sz="3600" b="1" dirty="0">
                <a:solidFill>
                  <a:srgbClr val="FFFFFF"/>
                </a:solidFill>
                <a:latin typeface="Nunito" pitchFamily="34" charset="0"/>
                <a:ea typeface="Nunito" pitchFamily="34" charset="-122"/>
                <a:cs typeface="Nunito" pitchFamily="34" charset="-120"/>
              </a:rPr>
              <a:t>  </a:t>
            </a:r>
            <a:r>
              <a:rPr lang="en-US" sz="3600" b="1" dirty="0">
                <a:solidFill>
                  <a:srgbClr val="FFFFFF"/>
                </a:solidFill>
                <a:latin typeface="Nunito" pitchFamily="34" charset="0"/>
                <a:ea typeface="Nunito" pitchFamily="34" charset="-122"/>
                <a:cs typeface="Nunito" pitchFamily="34" charset="-120"/>
              </a:rPr>
              <a:t> </a:t>
            </a:r>
            <a:endParaRPr lang="en-US" sz="3600" dirty="0"/>
          </a:p>
        </p:txBody>
      </p:sp>
      <p:graphicFrame>
        <p:nvGraphicFramePr>
          <p:cNvPr id="11" name="Diagram 10">
            <a:extLst>
              <a:ext uri="{FF2B5EF4-FFF2-40B4-BE49-F238E27FC236}">
                <a16:creationId xmlns:a16="http://schemas.microsoft.com/office/drawing/2014/main" id="{D898C9BE-A08F-8CFF-C834-0EBC923CDBBF}"/>
              </a:ext>
            </a:extLst>
          </p:cNvPr>
          <p:cNvGraphicFramePr/>
          <p:nvPr>
            <p:extLst>
              <p:ext uri="{D42A27DB-BD31-4B8C-83A1-F6EECF244321}">
                <p14:modId xmlns:p14="http://schemas.microsoft.com/office/powerpoint/2010/main" val="2579645019"/>
              </p:ext>
            </p:extLst>
          </p:nvPr>
        </p:nvGraphicFramePr>
        <p:xfrm>
          <a:off x="1215482" y="1515905"/>
          <a:ext cx="12522820" cy="59477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6577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graphicEl>
                                              <a:dgm id="{1D1CE60E-F053-4E51-AA84-FA561A7AAC1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graphicEl>
                                              <a:dgm id="{CDA6F038-6DF9-4178-BE2F-5A8D620E04D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graphicEl>
                                              <a:dgm id="{F4915AAF-D0CD-4E39-AF48-8170F0544F7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graphicEl>
                                              <a:dgm id="{412F58BA-2855-47BC-9B39-D71494BA968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graphicEl>
                                              <a:dgm id="{BBD86D34-7131-4F0C-9ABF-97462E29A653}"/>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graphicEl>
                                              <a:dgm id="{CEA4AD65-4F21-4D6C-B35D-F728651DF878}"/>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graphicEl>
                                              <a:dgm id="{543E900C-060E-4343-9A36-F88E519F6585}"/>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graphicEl>
                                              <a:dgm id="{DCE49294-43CD-49E2-8914-FDA90FAF374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mr-IN" sz="4480" dirty="0">
                <a:solidFill>
                  <a:schemeClr val="bg1"/>
                </a:solidFill>
                <a:latin typeface="Kokila" panose="020B0604020202020204" pitchFamily="34" charset="0"/>
                <a:cs typeface="Kokila" panose="020B0604020202020204" pitchFamily="34" charset="0"/>
              </a:rPr>
              <a:t>बजेट चा अर्थव्यवस्थेवर कसा प्रभाव पडतो ?</a:t>
            </a:r>
            <a:endParaRPr lang="hi-IN" sz="4480" dirty="0">
              <a:solidFill>
                <a:schemeClr val="bg1"/>
              </a:solidFill>
              <a:latin typeface="Kokila" panose="020B0604020202020204" pitchFamily="34" charset="0"/>
              <a:cs typeface="Kokila" panose="020B0604020202020204" pitchFamily="34" charset="0"/>
            </a:endParaRPr>
          </a:p>
        </p:txBody>
      </p:sp>
      <p:graphicFrame>
        <p:nvGraphicFramePr>
          <p:cNvPr id="6" name="Diagram 5">
            <a:extLst>
              <a:ext uri="{FF2B5EF4-FFF2-40B4-BE49-F238E27FC236}">
                <a16:creationId xmlns:a16="http://schemas.microsoft.com/office/drawing/2014/main" id="{900646F7-3FFF-4875-1132-B197F23DC2F0}"/>
              </a:ext>
            </a:extLst>
          </p:cNvPr>
          <p:cNvGraphicFramePr/>
          <p:nvPr>
            <p:extLst>
              <p:ext uri="{D42A27DB-BD31-4B8C-83A1-F6EECF244321}">
                <p14:modId xmlns:p14="http://schemas.microsoft.com/office/powerpoint/2010/main" val="3598730736"/>
              </p:ext>
            </p:extLst>
          </p:nvPr>
        </p:nvGraphicFramePr>
        <p:xfrm>
          <a:off x="836341" y="1416205"/>
          <a:ext cx="13136137" cy="68133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a:extLst>
              <a:ext uri="{FF2B5EF4-FFF2-40B4-BE49-F238E27FC236}">
                <a16:creationId xmlns:a16="http://schemas.microsoft.com/office/drawing/2014/main" id="{C1ABE31D-C17C-D547-3A03-EE45B0CE8186}"/>
              </a:ext>
            </a:extLst>
          </p:cNvPr>
          <p:cNvGraphicFramePr/>
          <p:nvPr>
            <p:extLst>
              <p:ext uri="{D42A27DB-BD31-4B8C-83A1-F6EECF244321}">
                <p14:modId xmlns:p14="http://schemas.microsoft.com/office/powerpoint/2010/main" val="2243129773"/>
              </p:ext>
            </p:extLst>
          </p:nvPr>
        </p:nvGraphicFramePr>
        <p:xfrm>
          <a:off x="937259" y="1984917"/>
          <a:ext cx="7709209" cy="515805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2" name="Diagram 11">
            <a:extLst>
              <a:ext uri="{FF2B5EF4-FFF2-40B4-BE49-F238E27FC236}">
                <a16:creationId xmlns:a16="http://schemas.microsoft.com/office/drawing/2014/main" id="{E3B7BB2C-062E-C9CE-4317-6012A6FB76DE}"/>
              </a:ext>
            </a:extLst>
          </p:cNvPr>
          <p:cNvGraphicFramePr/>
          <p:nvPr>
            <p:extLst>
              <p:ext uri="{D42A27DB-BD31-4B8C-83A1-F6EECF244321}">
                <p14:modId xmlns:p14="http://schemas.microsoft.com/office/powerpoint/2010/main" val="2169012791"/>
              </p:ext>
            </p:extLst>
          </p:nvPr>
        </p:nvGraphicFramePr>
        <p:xfrm>
          <a:off x="4594860" y="1962832"/>
          <a:ext cx="10364501" cy="497049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13" name="Diagram 12">
            <a:extLst>
              <a:ext uri="{FF2B5EF4-FFF2-40B4-BE49-F238E27FC236}">
                <a16:creationId xmlns:a16="http://schemas.microsoft.com/office/drawing/2014/main" id="{43B92C28-65D0-1792-AC75-24D5584AA318}"/>
              </a:ext>
            </a:extLst>
          </p:cNvPr>
          <p:cNvGraphicFramePr/>
          <p:nvPr>
            <p:extLst>
              <p:ext uri="{D42A27DB-BD31-4B8C-83A1-F6EECF244321}">
                <p14:modId xmlns:p14="http://schemas.microsoft.com/office/powerpoint/2010/main" val="3115240609"/>
              </p:ext>
            </p:extLst>
          </p:nvPr>
        </p:nvGraphicFramePr>
        <p:xfrm>
          <a:off x="5338077" y="640575"/>
          <a:ext cx="9753600" cy="6502400"/>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pic>
        <p:nvPicPr>
          <p:cNvPr id="4" name="Graphic 3" descr="Presentation with bar chart with solid fill">
            <a:extLst>
              <a:ext uri="{FF2B5EF4-FFF2-40B4-BE49-F238E27FC236}">
                <a16:creationId xmlns:a16="http://schemas.microsoft.com/office/drawing/2014/main" id="{4A8CD5B8-7AB8-C4F5-54EE-FB5D2C64C185}"/>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1501679" y="7220902"/>
            <a:ext cx="914400" cy="914400"/>
          </a:xfrm>
          <a:prstGeom prst="rect">
            <a:avLst/>
          </a:prstGeom>
        </p:spPr>
      </p:pic>
      <p:sp>
        <p:nvSpPr>
          <p:cNvPr id="5" name="Text 6">
            <a:extLst>
              <a:ext uri="{FF2B5EF4-FFF2-40B4-BE49-F238E27FC236}">
                <a16:creationId xmlns:a16="http://schemas.microsoft.com/office/drawing/2014/main" id="{1EB0F54A-3E89-7954-5FFF-AEEEB05435C5}"/>
              </a:ext>
            </a:extLst>
          </p:cNvPr>
          <p:cNvSpPr/>
          <p:nvPr/>
        </p:nvSpPr>
        <p:spPr>
          <a:xfrm>
            <a:off x="12416079" y="7436882"/>
            <a:ext cx="1894281" cy="431959"/>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nchor="t"/>
          <a:lstStyle/>
          <a:p>
            <a:pPr marL="0" indent="0" algn="l">
              <a:lnSpc>
                <a:spcPts val="3402"/>
              </a:lnSpc>
              <a:buNone/>
            </a:pPr>
            <a:r>
              <a:rPr lang="en-US" sz="2430" b="1" dirty="0">
                <a:solidFill>
                  <a:srgbClr val="FFFF00"/>
                </a:solidFill>
                <a:latin typeface="+mj-lt"/>
                <a:ea typeface="Nobile" pitchFamily="34" charset="-122"/>
                <a:cs typeface="Nobile" pitchFamily="34" charset="-120"/>
              </a:rPr>
              <a:t>By Sraman </a:t>
            </a:r>
            <a:endParaRPr lang="en-US" sz="2430" dirty="0">
              <a:solidFill>
                <a:srgbClr val="FFFF00"/>
              </a:solidFill>
              <a:latin typeface="+mj-lt"/>
            </a:endParaRPr>
          </a:p>
        </p:txBody>
      </p:sp>
    </p:spTree>
    <p:extLst>
      <p:ext uri="{BB962C8B-B14F-4D97-AF65-F5344CB8AC3E}">
        <p14:creationId xmlns:p14="http://schemas.microsoft.com/office/powerpoint/2010/main" val="414279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C993713E-C46F-4927-B4F9-BE88402EBD5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D1522C5E-50AF-4B54-AEB8-FF54053ECC0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B02AA182-1854-404B-9CCC-3DD406994589}"/>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1086169E-8214-43A7-AD74-57B280EBD1A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32133B88-1399-4D1F-B0EF-0730DD40CADE}"/>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1B706F11-0AD8-4A0E-BA78-96AB438D07CB}"/>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grpId="1" nodeType="clickEffect">
                                  <p:stCondLst>
                                    <p:cond delay="0"/>
                                  </p:stCondLst>
                                  <p:childTnLst>
                                    <p:animRot by="21600000">
                                      <p:cBhvr>
                                        <p:cTn id="24" dur="2000" fill="hold"/>
                                        <p:tgtEl>
                                          <p:spTgt spid="6">
                                            <p:graphicEl>
                                              <a:dgm id="{C993713E-C46F-4927-B4F9-BE88402EBD5A}"/>
                                            </p:graphic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grpId="1" nodeType="clickEffect">
                                  <p:stCondLst>
                                    <p:cond delay="0"/>
                                  </p:stCondLst>
                                  <p:childTnLst>
                                    <p:animRot by="21600000">
                                      <p:cBhvr>
                                        <p:cTn id="28" dur="2000" fill="hold"/>
                                        <p:tgtEl>
                                          <p:spTgt spid="6">
                                            <p:graphicEl>
                                              <a:dgm id="{D1522C5E-50AF-4B54-AEB8-FF54053ECC0D}"/>
                                            </p:graphicEl>
                                          </p:spTgt>
                                        </p:tgtEl>
                                        <p:attrNameLst>
                                          <p:attrName>r</p:attrName>
                                        </p:attrNameLst>
                                      </p:cBhvr>
                                    </p:animRot>
                                  </p:childTnLst>
                                </p:cTn>
                              </p:par>
                              <p:par>
                                <p:cTn id="29" presetID="8" presetClass="emph" presetSubtype="0" fill="hold" grpId="1" nodeType="withEffect">
                                  <p:stCondLst>
                                    <p:cond delay="0"/>
                                  </p:stCondLst>
                                  <p:childTnLst>
                                    <p:animRot by="21600000">
                                      <p:cBhvr>
                                        <p:cTn id="30" dur="2000" fill="hold"/>
                                        <p:tgtEl>
                                          <p:spTgt spid="6">
                                            <p:graphicEl>
                                              <a:dgm id="{B02AA182-1854-404B-9CCC-3DD406994589}"/>
                                            </p:graphicEl>
                                          </p:spTgt>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grpId="1" nodeType="clickEffect">
                                  <p:stCondLst>
                                    <p:cond delay="0"/>
                                  </p:stCondLst>
                                  <p:childTnLst>
                                    <p:animRot by="21600000">
                                      <p:cBhvr>
                                        <p:cTn id="34" dur="2000" fill="hold"/>
                                        <p:tgtEl>
                                          <p:spTgt spid="6">
                                            <p:graphicEl>
                                              <a:dgm id="{1086169E-8214-43A7-AD74-57B280EBD1A4}"/>
                                            </p:graphicEl>
                                          </p:spTgt>
                                        </p:tgtEl>
                                        <p:attrNameLst>
                                          <p:attrName>r</p:attrName>
                                        </p:attrNameLst>
                                      </p:cBhvr>
                                    </p:animRot>
                                  </p:childTnLst>
                                </p:cTn>
                              </p:par>
                              <p:par>
                                <p:cTn id="35" presetID="8" presetClass="emph" presetSubtype="0" fill="hold" grpId="1" nodeType="withEffect">
                                  <p:stCondLst>
                                    <p:cond delay="0"/>
                                  </p:stCondLst>
                                  <p:childTnLst>
                                    <p:animRot by="21600000">
                                      <p:cBhvr>
                                        <p:cTn id="36" dur="2000" fill="hold"/>
                                        <p:tgtEl>
                                          <p:spTgt spid="6">
                                            <p:graphicEl>
                                              <a:dgm id="{32133B88-1399-4D1F-B0EF-0730DD40CADE}"/>
                                            </p:graphicEl>
                                          </p:spTgt>
                                        </p:tgtEl>
                                        <p:attrNameLst>
                                          <p:attrName>r</p:attrName>
                                        </p:attrNameLst>
                                      </p:cBhvr>
                                    </p:animRot>
                                  </p:childTnLst>
                                </p:cTn>
                              </p:par>
                              <p:par>
                                <p:cTn id="37" presetID="8" presetClass="emph" presetSubtype="0" fill="hold" grpId="1" nodeType="withEffect">
                                  <p:stCondLst>
                                    <p:cond delay="0"/>
                                  </p:stCondLst>
                                  <p:childTnLst>
                                    <p:animRot by="21600000">
                                      <p:cBhvr>
                                        <p:cTn id="38" dur="2000" fill="hold"/>
                                        <p:tgtEl>
                                          <p:spTgt spid="6">
                                            <p:graphicEl>
                                              <a:dgm id="{1B706F11-0AD8-4A0E-BA78-96AB438D07CB}"/>
                                            </p:graphicEl>
                                          </p:spTgt>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25" presetClass="emph" presetSubtype="0" fill="hold" grpId="2" nodeType="clickEffect">
                                  <p:stCondLst>
                                    <p:cond delay="0"/>
                                  </p:stCondLst>
                                  <p:childTnLst>
                                    <p:animClr clrSpc="hsl" dir="cw">
                                      <p:cBhvr override="childStyle">
                                        <p:cTn id="42" dur="500" fill="hold"/>
                                        <p:tgtEl>
                                          <p:spTgt spid="6">
                                            <p:graphicEl>
                                              <a:dgm id="{32133B88-1399-4D1F-B0EF-0730DD40CADE}"/>
                                            </p:graphicEl>
                                          </p:spTgt>
                                        </p:tgtEl>
                                        <p:attrNameLst>
                                          <p:attrName>style.color</p:attrName>
                                        </p:attrNameLst>
                                      </p:cBhvr>
                                      <p:by>
                                        <p:hsl h="0" s="-70588" l="0"/>
                                      </p:by>
                                    </p:animClr>
                                    <p:animClr clrSpc="hsl" dir="cw">
                                      <p:cBhvr>
                                        <p:cTn id="43" dur="500" fill="hold"/>
                                        <p:tgtEl>
                                          <p:spTgt spid="6">
                                            <p:graphicEl>
                                              <a:dgm id="{32133B88-1399-4D1F-B0EF-0730DD40CADE}"/>
                                            </p:graphicEl>
                                          </p:spTgt>
                                        </p:tgtEl>
                                        <p:attrNameLst>
                                          <p:attrName>fillcolor</p:attrName>
                                        </p:attrNameLst>
                                      </p:cBhvr>
                                      <p:by>
                                        <p:hsl h="0" s="-70588" l="0"/>
                                      </p:by>
                                    </p:animClr>
                                    <p:animClr clrSpc="hsl" dir="cw">
                                      <p:cBhvr>
                                        <p:cTn id="44" dur="500" fill="hold"/>
                                        <p:tgtEl>
                                          <p:spTgt spid="6">
                                            <p:graphicEl>
                                              <a:dgm id="{32133B88-1399-4D1F-B0EF-0730DD40CADE}"/>
                                            </p:graphicEl>
                                          </p:spTgt>
                                        </p:tgtEl>
                                        <p:attrNameLst>
                                          <p:attrName>stroke.color</p:attrName>
                                        </p:attrNameLst>
                                      </p:cBhvr>
                                      <p:by>
                                        <p:hsl h="0" s="-70588" l="0"/>
                                      </p:by>
                                    </p:animClr>
                                    <p:set>
                                      <p:cBhvr>
                                        <p:cTn id="45" dur="500" fill="hold"/>
                                        <p:tgtEl>
                                          <p:spTgt spid="6">
                                            <p:graphicEl>
                                              <a:dgm id="{32133B88-1399-4D1F-B0EF-0730DD40CADE}"/>
                                            </p:graphicEl>
                                          </p:spTgt>
                                        </p:tgtEl>
                                        <p:attrNameLst>
                                          <p:attrName>fill.type</p:attrName>
                                        </p:attrNameLst>
                                      </p:cBhvr>
                                      <p:to>
                                        <p:strVal val="solid"/>
                                      </p:to>
                                    </p:set>
                                  </p:childTnLst>
                                </p:cTn>
                              </p:par>
                              <p:par>
                                <p:cTn id="46" presetID="25" presetClass="emph" presetSubtype="0" fill="hold" grpId="2" nodeType="withEffect">
                                  <p:stCondLst>
                                    <p:cond delay="0"/>
                                  </p:stCondLst>
                                  <p:childTnLst>
                                    <p:animClr clrSpc="hsl" dir="cw">
                                      <p:cBhvr override="childStyle">
                                        <p:cTn id="47" dur="500" fill="hold"/>
                                        <p:tgtEl>
                                          <p:spTgt spid="6">
                                            <p:graphicEl>
                                              <a:dgm id="{1086169E-8214-43A7-AD74-57B280EBD1A4}"/>
                                            </p:graphicEl>
                                          </p:spTgt>
                                        </p:tgtEl>
                                        <p:attrNameLst>
                                          <p:attrName>style.color</p:attrName>
                                        </p:attrNameLst>
                                      </p:cBhvr>
                                      <p:by>
                                        <p:hsl h="0" s="-70588" l="0"/>
                                      </p:by>
                                    </p:animClr>
                                    <p:animClr clrSpc="hsl" dir="cw">
                                      <p:cBhvr>
                                        <p:cTn id="48" dur="500" fill="hold"/>
                                        <p:tgtEl>
                                          <p:spTgt spid="6">
                                            <p:graphicEl>
                                              <a:dgm id="{1086169E-8214-43A7-AD74-57B280EBD1A4}"/>
                                            </p:graphicEl>
                                          </p:spTgt>
                                        </p:tgtEl>
                                        <p:attrNameLst>
                                          <p:attrName>fillcolor</p:attrName>
                                        </p:attrNameLst>
                                      </p:cBhvr>
                                      <p:by>
                                        <p:hsl h="0" s="-70588" l="0"/>
                                      </p:by>
                                    </p:animClr>
                                    <p:animClr clrSpc="hsl" dir="cw">
                                      <p:cBhvr>
                                        <p:cTn id="49" dur="500" fill="hold"/>
                                        <p:tgtEl>
                                          <p:spTgt spid="6">
                                            <p:graphicEl>
                                              <a:dgm id="{1086169E-8214-43A7-AD74-57B280EBD1A4}"/>
                                            </p:graphicEl>
                                          </p:spTgt>
                                        </p:tgtEl>
                                        <p:attrNameLst>
                                          <p:attrName>stroke.color</p:attrName>
                                        </p:attrNameLst>
                                      </p:cBhvr>
                                      <p:by>
                                        <p:hsl h="0" s="-70588" l="0"/>
                                      </p:by>
                                    </p:animClr>
                                    <p:set>
                                      <p:cBhvr>
                                        <p:cTn id="50" dur="500" fill="hold"/>
                                        <p:tgtEl>
                                          <p:spTgt spid="6">
                                            <p:graphicEl>
                                              <a:dgm id="{1086169E-8214-43A7-AD74-57B280EBD1A4}"/>
                                            </p:graphicEl>
                                          </p:spTgt>
                                        </p:tgtEl>
                                        <p:attrNameLst>
                                          <p:attrName>fill.type</p:attrName>
                                        </p:attrNameLst>
                                      </p:cBhvr>
                                      <p:to>
                                        <p:strVal val="solid"/>
                                      </p:to>
                                    </p:set>
                                  </p:childTnLst>
                                </p:cTn>
                              </p:par>
                              <p:par>
                                <p:cTn id="51" presetID="25" presetClass="emph" presetSubtype="0" fill="hold" grpId="2" nodeType="withEffect">
                                  <p:stCondLst>
                                    <p:cond delay="0"/>
                                  </p:stCondLst>
                                  <p:childTnLst>
                                    <p:animClr clrSpc="hsl" dir="cw">
                                      <p:cBhvr override="childStyle">
                                        <p:cTn id="52" dur="500" fill="hold"/>
                                        <p:tgtEl>
                                          <p:spTgt spid="6">
                                            <p:graphicEl>
                                              <a:dgm id="{B02AA182-1854-404B-9CCC-3DD406994589}"/>
                                            </p:graphicEl>
                                          </p:spTgt>
                                        </p:tgtEl>
                                        <p:attrNameLst>
                                          <p:attrName>style.color</p:attrName>
                                        </p:attrNameLst>
                                      </p:cBhvr>
                                      <p:by>
                                        <p:hsl h="0" s="-70588" l="0"/>
                                      </p:by>
                                    </p:animClr>
                                    <p:animClr clrSpc="hsl" dir="cw">
                                      <p:cBhvr>
                                        <p:cTn id="53" dur="500" fill="hold"/>
                                        <p:tgtEl>
                                          <p:spTgt spid="6">
                                            <p:graphicEl>
                                              <a:dgm id="{B02AA182-1854-404B-9CCC-3DD406994589}"/>
                                            </p:graphicEl>
                                          </p:spTgt>
                                        </p:tgtEl>
                                        <p:attrNameLst>
                                          <p:attrName>fillcolor</p:attrName>
                                        </p:attrNameLst>
                                      </p:cBhvr>
                                      <p:by>
                                        <p:hsl h="0" s="-70588" l="0"/>
                                      </p:by>
                                    </p:animClr>
                                    <p:animClr clrSpc="hsl" dir="cw">
                                      <p:cBhvr>
                                        <p:cTn id="54" dur="500" fill="hold"/>
                                        <p:tgtEl>
                                          <p:spTgt spid="6">
                                            <p:graphicEl>
                                              <a:dgm id="{B02AA182-1854-404B-9CCC-3DD406994589}"/>
                                            </p:graphicEl>
                                          </p:spTgt>
                                        </p:tgtEl>
                                        <p:attrNameLst>
                                          <p:attrName>stroke.color</p:attrName>
                                        </p:attrNameLst>
                                      </p:cBhvr>
                                      <p:by>
                                        <p:hsl h="0" s="-70588" l="0"/>
                                      </p:by>
                                    </p:animClr>
                                    <p:set>
                                      <p:cBhvr>
                                        <p:cTn id="55" dur="500" fill="hold"/>
                                        <p:tgtEl>
                                          <p:spTgt spid="6">
                                            <p:graphicEl>
                                              <a:dgm id="{B02AA182-1854-404B-9CCC-3DD406994589}"/>
                                            </p:graphicEl>
                                          </p:spTgt>
                                        </p:tgtEl>
                                        <p:attrNameLst>
                                          <p:attrName>fill.type</p:attrName>
                                        </p:attrNameLst>
                                      </p:cBhvr>
                                      <p:to>
                                        <p:strVal val="solid"/>
                                      </p:to>
                                    </p:set>
                                  </p:childTnLst>
                                </p:cTn>
                              </p:par>
                              <p:par>
                                <p:cTn id="56" presetID="25" presetClass="emph" presetSubtype="0" fill="hold" grpId="2" nodeType="withEffect">
                                  <p:stCondLst>
                                    <p:cond delay="0"/>
                                  </p:stCondLst>
                                  <p:childTnLst>
                                    <p:animClr clrSpc="hsl" dir="cw">
                                      <p:cBhvr override="childStyle">
                                        <p:cTn id="57" dur="500" fill="hold"/>
                                        <p:tgtEl>
                                          <p:spTgt spid="6">
                                            <p:graphicEl>
                                              <a:dgm id="{D1522C5E-50AF-4B54-AEB8-FF54053ECC0D}"/>
                                            </p:graphicEl>
                                          </p:spTgt>
                                        </p:tgtEl>
                                        <p:attrNameLst>
                                          <p:attrName>style.color</p:attrName>
                                        </p:attrNameLst>
                                      </p:cBhvr>
                                      <p:by>
                                        <p:hsl h="0" s="-70588" l="0"/>
                                      </p:by>
                                    </p:animClr>
                                    <p:animClr clrSpc="hsl" dir="cw">
                                      <p:cBhvr>
                                        <p:cTn id="58" dur="500" fill="hold"/>
                                        <p:tgtEl>
                                          <p:spTgt spid="6">
                                            <p:graphicEl>
                                              <a:dgm id="{D1522C5E-50AF-4B54-AEB8-FF54053ECC0D}"/>
                                            </p:graphicEl>
                                          </p:spTgt>
                                        </p:tgtEl>
                                        <p:attrNameLst>
                                          <p:attrName>fillcolor</p:attrName>
                                        </p:attrNameLst>
                                      </p:cBhvr>
                                      <p:by>
                                        <p:hsl h="0" s="-70588" l="0"/>
                                      </p:by>
                                    </p:animClr>
                                    <p:animClr clrSpc="hsl" dir="cw">
                                      <p:cBhvr>
                                        <p:cTn id="59" dur="500" fill="hold"/>
                                        <p:tgtEl>
                                          <p:spTgt spid="6">
                                            <p:graphicEl>
                                              <a:dgm id="{D1522C5E-50AF-4B54-AEB8-FF54053ECC0D}"/>
                                            </p:graphicEl>
                                          </p:spTgt>
                                        </p:tgtEl>
                                        <p:attrNameLst>
                                          <p:attrName>stroke.color</p:attrName>
                                        </p:attrNameLst>
                                      </p:cBhvr>
                                      <p:by>
                                        <p:hsl h="0" s="-70588" l="0"/>
                                      </p:by>
                                    </p:animClr>
                                    <p:set>
                                      <p:cBhvr>
                                        <p:cTn id="60" dur="500" fill="hold"/>
                                        <p:tgtEl>
                                          <p:spTgt spid="6">
                                            <p:graphicEl>
                                              <a:dgm id="{D1522C5E-50AF-4B54-AEB8-FF54053ECC0D}"/>
                                            </p:graphicEl>
                                          </p:spTgt>
                                        </p:tgtEl>
                                        <p:attrNameLst>
                                          <p:attrName>fill.type</p:attrName>
                                        </p:attrNameLst>
                                      </p:cBhvr>
                                      <p:to>
                                        <p:strVal val="solid"/>
                                      </p:to>
                                    </p:set>
                                  </p:childTnLst>
                                </p:cTn>
                              </p:par>
                              <p:par>
                                <p:cTn id="61" presetID="25" presetClass="emph" presetSubtype="0" fill="hold" grpId="2" nodeType="withEffect">
                                  <p:stCondLst>
                                    <p:cond delay="0"/>
                                  </p:stCondLst>
                                  <p:childTnLst>
                                    <p:animClr clrSpc="hsl" dir="cw">
                                      <p:cBhvr override="childStyle">
                                        <p:cTn id="62" dur="500" fill="hold"/>
                                        <p:tgtEl>
                                          <p:spTgt spid="6">
                                            <p:graphicEl>
                                              <a:dgm id="{C993713E-C46F-4927-B4F9-BE88402EBD5A}"/>
                                            </p:graphicEl>
                                          </p:spTgt>
                                        </p:tgtEl>
                                        <p:attrNameLst>
                                          <p:attrName>style.color</p:attrName>
                                        </p:attrNameLst>
                                      </p:cBhvr>
                                      <p:by>
                                        <p:hsl h="0" s="-70588" l="0"/>
                                      </p:by>
                                    </p:animClr>
                                    <p:animClr clrSpc="hsl" dir="cw">
                                      <p:cBhvr>
                                        <p:cTn id="63" dur="500" fill="hold"/>
                                        <p:tgtEl>
                                          <p:spTgt spid="6">
                                            <p:graphicEl>
                                              <a:dgm id="{C993713E-C46F-4927-B4F9-BE88402EBD5A}"/>
                                            </p:graphicEl>
                                          </p:spTgt>
                                        </p:tgtEl>
                                        <p:attrNameLst>
                                          <p:attrName>fillcolor</p:attrName>
                                        </p:attrNameLst>
                                      </p:cBhvr>
                                      <p:by>
                                        <p:hsl h="0" s="-70588" l="0"/>
                                      </p:by>
                                    </p:animClr>
                                    <p:animClr clrSpc="hsl" dir="cw">
                                      <p:cBhvr>
                                        <p:cTn id="64" dur="500" fill="hold"/>
                                        <p:tgtEl>
                                          <p:spTgt spid="6">
                                            <p:graphicEl>
                                              <a:dgm id="{C993713E-C46F-4927-B4F9-BE88402EBD5A}"/>
                                            </p:graphicEl>
                                          </p:spTgt>
                                        </p:tgtEl>
                                        <p:attrNameLst>
                                          <p:attrName>stroke.color</p:attrName>
                                        </p:attrNameLst>
                                      </p:cBhvr>
                                      <p:by>
                                        <p:hsl h="0" s="-70588" l="0"/>
                                      </p:by>
                                    </p:animClr>
                                    <p:set>
                                      <p:cBhvr>
                                        <p:cTn id="65" dur="500" fill="hold"/>
                                        <p:tgtEl>
                                          <p:spTgt spid="6">
                                            <p:graphicEl>
                                              <a:dgm id="{C993713E-C46F-4927-B4F9-BE88402EBD5A}"/>
                                            </p:graphicEl>
                                          </p:spTgt>
                                        </p:tgtEl>
                                        <p:attrNameLst>
                                          <p:attrName>fill.type</p:attrName>
                                        </p:attrNameLst>
                                      </p:cBhvr>
                                      <p:to>
                                        <p:strVal val="solid"/>
                                      </p:to>
                                    </p:set>
                                  </p:childTnLst>
                                </p:cTn>
                              </p:par>
                              <p:par>
                                <p:cTn id="66" presetID="25" presetClass="emph" presetSubtype="0" fill="hold" grpId="2" nodeType="withEffect">
                                  <p:stCondLst>
                                    <p:cond delay="0"/>
                                  </p:stCondLst>
                                  <p:childTnLst>
                                    <p:animClr clrSpc="hsl" dir="cw">
                                      <p:cBhvr override="childStyle">
                                        <p:cTn id="67" dur="500" fill="hold"/>
                                        <p:tgtEl>
                                          <p:spTgt spid="6">
                                            <p:graphicEl>
                                              <a:dgm id="{1B706F11-0AD8-4A0E-BA78-96AB438D07CB}"/>
                                            </p:graphicEl>
                                          </p:spTgt>
                                        </p:tgtEl>
                                        <p:attrNameLst>
                                          <p:attrName>style.color</p:attrName>
                                        </p:attrNameLst>
                                      </p:cBhvr>
                                      <p:by>
                                        <p:hsl h="0" s="-70588" l="0"/>
                                      </p:by>
                                    </p:animClr>
                                    <p:animClr clrSpc="hsl" dir="cw">
                                      <p:cBhvr>
                                        <p:cTn id="68" dur="500" fill="hold"/>
                                        <p:tgtEl>
                                          <p:spTgt spid="6">
                                            <p:graphicEl>
                                              <a:dgm id="{1B706F11-0AD8-4A0E-BA78-96AB438D07CB}"/>
                                            </p:graphicEl>
                                          </p:spTgt>
                                        </p:tgtEl>
                                        <p:attrNameLst>
                                          <p:attrName>fillcolor</p:attrName>
                                        </p:attrNameLst>
                                      </p:cBhvr>
                                      <p:by>
                                        <p:hsl h="0" s="-70588" l="0"/>
                                      </p:by>
                                    </p:animClr>
                                    <p:animClr clrSpc="hsl" dir="cw">
                                      <p:cBhvr>
                                        <p:cTn id="69" dur="500" fill="hold"/>
                                        <p:tgtEl>
                                          <p:spTgt spid="6">
                                            <p:graphicEl>
                                              <a:dgm id="{1B706F11-0AD8-4A0E-BA78-96AB438D07CB}"/>
                                            </p:graphicEl>
                                          </p:spTgt>
                                        </p:tgtEl>
                                        <p:attrNameLst>
                                          <p:attrName>stroke.color</p:attrName>
                                        </p:attrNameLst>
                                      </p:cBhvr>
                                      <p:by>
                                        <p:hsl h="0" s="-70588" l="0"/>
                                      </p:by>
                                    </p:animClr>
                                    <p:set>
                                      <p:cBhvr>
                                        <p:cTn id="70" dur="500" fill="hold"/>
                                        <p:tgtEl>
                                          <p:spTgt spid="6">
                                            <p:graphicEl>
                                              <a:dgm id="{1B706F11-0AD8-4A0E-BA78-96AB438D07CB}"/>
                                            </p:graphicEl>
                                          </p:spTgt>
                                        </p:tgtEl>
                                        <p:attrNameLst>
                                          <p:attrName>fill.type</p:attrName>
                                        </p:attrNameLst>
                                      </p:cBhvr>
                                      <p:to>
                                        <p:strVal val="solid"/>
                                      </p:to>
                                    </p:set>
                                  </p:childTnLst>
                                </p:cTn>
                              </p:par>
                            </p:childTnLst>
                          </p:cTn>
                        </p:par>
                      </p:childTnLst>
                    </p:cTn>
                  </p:par>
                  <p:par>
                    <p:cTn id="71" fill="hold">
                      <p:stCondLst>
                        <p:cond delay="indefinite"/>
                      </p:stCondLst>
                      <p:childTnLst>
                        <p:par>
                          <p:cTn id="72" fill="hold">
                            <p:stCondLst>
                              <p:cond delay="0"/>
                            </p:stCondLst>
                            <p:childTnLst>
                              <p:par>
                                <p:cTn id="73" presetID="57" presetClass="path" presetSubtype="0" accel="50000" decel="50000" fill="hold" grpId="3" nodeType="clickEffect">
                                  <p:stCondLst>
                                    <p:cond delay="0"/>
                                  </p:stCondLst>
                                  <p:childTnLst>
                                    <p:animMotion origin="layout" path="M 0 0 L 0 -0.125 C 0 -0.181 0.069 -0.25 0.125 -0.25 L 0.25 -0.25 E" pathEditMode="relative" ptsTypes="">
                                      <p:cBhvr>
                                        <p:cTn id="74" dur="2000" fill="hold"/>
                                        <p:tgtEl>
                                          <p:spTgt spid="6">
                                            <p:graphicEl>
                                              <a:dgm id="{32133B88-1399-4D1F-B0EF-0730DD40CADE}"/>
                                            </p:graphicEl>
                                          </p:spTgt>
                                        </p:tgtEl>
                                        <p:attrNameLst>
                                          <p:attrName>ppt_x</p:attrName>
                                          <p:attrName>ppt_y</p:attrName>
                                        </p:attrNameLst>
                                      </p:cBhvr>
                                    </p:animMotion>
                                  </p:childTnLst>
                                </p:cTn>
                              </p:par>
                            </p:childTnLst>
                          </p:cTn>
                        </p:par>
                      </p:childTnLst>
                    </p:cTn>
                  </p:par>
                  <p:par>
                    <p:cTn id="75" fill="hold">
                      <p:stCondLst>
                        <p:cond delay="indefinite"/>
                      </p:stCondLst>
                      <p:childTnLst>
                        <p:par>
                          <p:cTn id="76" fill="hold">
                            <p:stCondLst>
                              <p:cond delay="0"/>
                            </p:stCondLst>
                            <p:childTnLst>
                              <p:par>
                                <p:cTn id="77" presetID="57" presetClass="path" presetSubtype="0" accel="50000" decel="50000" fill="hold" grpId="3" nodeType="clickEffect">
                                  <p:stCondLst>
                                    <p:cond delay="0"/>
                                  </p:stCondLst>
                                  <p:childTnLst>
                                    <p:animMotion origin="layout" path="M 0 0 L 0 -0.125 C 0 -0.181 0.069 -0.25 0.125 -0.25 L 0.25 -0.25 E" pathEditMode="relative" ptsTypes="">
                                      <p:cBhvr>
                                        <p:cTn id="78" dur="2000" fill="hold"/>
                                        <p:tgtEl>
                                          <p:spTgt spid="6">
                                            <p:graphicEl>
                                              <a:dgm id="{1086169E-8214-43A7-AD74-57B280EBD1A4}"/>
                                            </p:graphicEl>
                                          </p:spTgt>
                                        </p:tgtEl>
                                        <p:attrNameLst>
                                          <p:attrName>ppt_x</p:attrName>
                                          <p:attrName>ppt_y</p:attrName>
                                        </p:attrNameLst>
                                      </p:cBhvr>
                                    </p:animMotion>
                                  </p:childTnLst>
                                </p:cTn>
                              </p:par>
                              <p:par>
                                <p:cTn id="79" presetID="57" presetClass="path" presetSubtype="0" accel="50000" decel="50000" fill="hold" grpId="3" nodeType="withEffect">
                                  <p:stCondLst>
                                    <p:cond delay="0"/>
                                  </p:stCondLst>
                                  <p:childTnLst>
                                    <p:animMotion origin="layout" path="M 0 0 L 0 -0.125 C 0 -0.181 0.069 -0.25 0.125 -0.25 L 0.25 -0.25 E" pathEditMode="relative" ptsTypes="">
                                      <p:cBhvr>
                                        <p:cTn id="80" dur="2000" fill="hold"/>
                                        <p:tgtEl>
                                          <p:spTgt spid="6">
                                            <p:graphicEl>
                                              <a:dgm id="{B02AA182-1854-404B-9CCC-3DD406994589}"/>
                                            </p:graphicEl>
                                          </p:spTgt>
                                        </p:tgtEl>
                                        <p:attrNameLst>
                                          <p:attrName>ppt_x</p:attrName>
                                          <p:attrName>ppt_y</p:attrName>
                                        </p:attrNameLst>
                                      </p:cBhvr>
                                    </p:animMotion>
                                  </p:childTnLst>
                                </p:cTn>
                              </p:par>
                            </p:childTnLst>
                          </p:cTn>
                        </p:par>
                      </p:childTnLst>
                    </p:cTn>
                  </p:par>
                  <p:par>
                    <p:cTn id="81" fill="hold">
                      <p:stCondLst>
                        <p:cond delay="indefinite"/>
                      </p:stCondLst>
                      <p:childTnLst>
                        <p:par>
                          <p:cTn id="82" fill="hold">
                            <p:stCondLst>
                              <p:cond delay="0"/>
                            </p:stCondLst>
                            <p:childTnLst>
                              <p:par>
                                <p:cTn id="83" presetID="57" presetClass="path" presetSubtype="0" accel="50000" decel="50000" fill="hold" grpId="3" nodeType="clickEffect">
                                  <p:stCondLst>
                                    <p:cond delay="0"/>
                                  </p:stCondLst>
                                  <p:childTnLst>
                                    <p:animMotion origin="layout" path="M 0 0 L 0 -0.125 C 0 -0.181 0.069 -0.25 0.125 -0.25 L 0.25 -0.25 E" pathEditMode="relative" ptsTypes="">
                                      <p:cBhvr>
                                        <p:cTn id="84" dur="2000" fill="hold"/>
                                        <p:tgtEl>
                                          <p:spTgt spid="6">
                                            <p:graphicEl>
                                              <a:dgm id="{D1522C5E-50AF-4B54-AEB8-FF54053ECC0D}"/>
                                            </p:graphicEl>
                                          </p:spTgt>
                                        </p:tgtEl>
                                        <p:attrNameLst>
                                          <p:attrName>ppt_x</p:attrName>
                                          <p:attrName>ppt_y</p:attrName>
                                        </p:attrNameLst>
                                      </p:cBhvr>
                                    </p:animMotion>
                                  </p:childTnLst>
                                </p:cTn>
                              </p:par>
                              <p:par>
                                <p:cTn id="85" presetID="57" presetClass="path" presetSubtype="0" accel="50000" decel="50000" fill="hold" grpId="3" nodeType="withEffect">
                                  <p:stCondLst>
                                    <p:cond delay="0"/>
                                  </p:stCondLst>
                                  <p:childTnLst>
                                    <p:animMotion origin="layout" path="M 0 0 L 0 -0.125 C 0 -0.181 0.069 -0.25 0.125 -0.25 L 0.25 -0.25 E" pathEditMode="relative" ptsTypes="">
                                      <p:cBhvr>
                                        <p:cTn id="86" dur="2000" fill="hold"/>
                                        <p:tgtEl>
                                          <p:spTgt spid="6">
                                            <p:graphicEl>
                                              <a:dgm id="{C993713E-C46F-4927-B4F9-BE88402EBD5A}"/>
                                            </p:graphicEl>
                                          </p:spTgt>
                                        </p:tgtEl>
                                        <p:attrNameLst>
                                          <p:attrName>ppt_x</p:attrName>
                                          <p:attrName>ppt_y</p:attrName>
                                        </p:attrNameLst>
                                      </p:cBhvr>
                                    </p:animMotion>
                                  </p:childTnLst>
                                </p:cTn>
                              </p:par>
                              <p:par>
                                <p:cTn id="87" presetID="57" presetClass="path" presetSubtype="0" accel="50000" decel="50000" fill="hold" grpId="3" nodeType="withEffect">
                                  <p:stCondLst>
                                    <p:cond delay="0"/>
                                  </p:stCondLst>
                                  <p:childTnLst>
                                    <p:animMotion origin="layout" path="M 0 0 L 0 -0.125 C 0 -0.181 0.069 -0.25 0.125 -0.25 L 0.25 -0.25 E" pathEditMode="relative" ptsTypes="">
                                      <p:cBhvr>
                                        <p:cTn id="88" dur="2000" fill="hold"/>
                                        <p:tgtEl>
                                          <p:spTgt spid="6">
                                            <p:graphicEl>
                                              <a:dgm id="{1B706F11-0AD8-4A0E-BA78-96AB438D07CB}"/>
                                            </p:graphicEl>
                                          </p:spTgt>
                                        </p:tgtEl>
                                        <p:attrNameLst>
                                          <p:attrName>ppt_x</p:attrName>
                                          <p:attrName>ppt_y</p:attrName>
                                        </p:attrNameLst>
                                      </p:cBhvr>
                                    </p:animMotion>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0">
                                            <p:graphicEl>
                                              <a:dgm id="{263C33EB-B643-4E8E-9696-5DA166867222}"/>
                                            </p:graphicEl>
                                          </p:spTgt>
                                        </p:tgtEl>
                                        <p:attrNameLst>
                                          <p:attrName>style.visibility</p:attrName>
                                        </p:attrNameLst>
                                      </p:cBhvr>
                                      <p:to>
                                        <p:strVal val="visible"/>
                                      </p:to>
                                    </p:set>
                                    <p:anim calcmode="lin" valueType="num">
                                      <p:cBhvr additive="base">
                                        <p:cTn id="93" dur="500" fill="hold"/>
                                        <p:tgtEl>
                                          <p:spTgt spid="10">
                                            <p:graphicEl>
                                              <a:dgm id="{263C33EB-B643-4E8E-9696-5DA166867222}"/>
                                            </p:graphicEl>
                                          </p:spTgt>
                                        </p:tgtEl>
                                        <p:attrNameLst>
                                          <p:attrName>ppt_x</p:attrName>
                                        </p:attrNameLst>
                                      </p:cBhvr>
                                      <p:tavLst>
                                        <p:tav tm="0">
                                          <p:val>
                                            <p:strVal val="#ppt_x"/>
                                          </p:val>
                                        </p:tav>
                                        <p:tav tm="100000">
                                          <p:val>
                                            <p:strVal val="#ppt_x"/>
                                          </p:val>
                                        </p:tav>
                                      </p:tavLst>
                                    </p:anim>
                                    <p:anim calcmode="lin" valueType="num">
                                      <p:cBhvr additive="base">
                                        <p:cTn id="94" dur="500" fill="hold"/>
                                        <p:tgtEl>
                                          <p:spTgt spid="10">
                                            <p:graphicEl>
                                              <a:dgm id="{263C33EB-B643-4E8E-9696-5DA166867222}"/>
                                            </p:graphic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10">
                                            <p:graphicEl>
                                              <a:dgm id="{4C952379-DA2C-494F-80AF-BAF3FE201BF5}"/>
                                            </p:graphicEl>
                                          </p:spTgt>
                                        </p:tgtEl>
                                        <p:attrNameLst>
                                          <p:attrName>style.visibility</p:attrName>
                                        </p:attrNameLst>
                                      </p:cBhvr>
                                      <p:to>
                                        <p:strVal val="visible"/>
                                      </p:to>
                                    </p:set>
                                    <p:anim calcmode="lin" valueType="num">
                                      <p:cBhvr additive="base">
                                        <p:cTn id="99" dur="500" fill="hold"/>
                                        <p:tgtEl>
                                          <p:spTgt spid="10">
                                            <p:graphicEl>
                                              <a:dgm id="{4C952379-DA2C-494F-80AF-BAF3FE201BF5}"/>
                                            </p:graphicEl>
                                          </p:spTgt>
                                        </p:tgtEl>
                                        <p:attrNameLst>
                                          <p:attrName>ppt_x</p:attrName>
                                        </p:attrNameLst>
                                      </p:cBhvr>
                                      <p:tavLst>
                                        <p:tav tm="0">
                                          <p:val>
                                            <p:strVal val="#ppt_x"/>
                                          </p:val>
                                        </p:tav>
                                        <p:tav tm="100000">
                                          <p:val>
                                            <p:strVal val="#ppt_x"/>
                                          </p:val>
                                        </p:tav>
                                      </p:tavLst>
                                    </p:anim>
                                    <p:anim calcmode="lin" valueType="num">
                                      <p:cBhvr additive="base">
                                        <p:cTn id="100" dur="500" fill="hold"/>
                                        <p:tgtEl>
                                          <p:spTgt spid="10">
                                            <p:graphicEl>
                                              <a:dgm id="{4C952379-DA2C-494F-80AF-BAF3FE201BF5}"/>
                                            </p:graphicEl>
                                          </p:spTgt>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
                                            <p:graphicEl>
                                              <a:dgm id="{04CB6249-A1EB-428A-90FC-B0293EBC2F0B}"/>
                                            </p:graphicEl>
                                          </p:spTgt>
                                        </p:tgtEl>
                                        <p:attrNameLst>
                                          <p:attrName>style.visibility</p:attrName>
                                        </p:attrNameLst>
                                      </p:cBhvr>
                                      <p:to>
                                        <p:strVal val="visible"/>
                                      </p:to>
                                    </p:set>
                                    <p:anim calcmode="lin" valueType="num">
                                      <p:cBhvr additive="base">
                                        <p:cTn id="103" dur="500" fill="hold"/>
                                        <p:tgtEl>
                                          <p:spTgt spid="10">
                                            <p:graphicEl>
                                              <a:dgm id="{04CB6249-A1EB-428A-90FC-B0293EBC2F0B}"/>
                                            </p:graphic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0">
                                            <p:graphicEl>
                                              <a:dgm id="{04CB6249-A1EB-428A-90FC-B0293EBC2F0B}"/>
                                            </p:graphic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0">
                                            <p:graphicEl>
                                              <a:dgm id="{2C224155-602A-4C3C-A55E-6B94A87FB852}"/>
                                            </p:graphicEl>
                                          </p:spTgt>
                                        </p:tgtEl>
                                        <p:attrNameLst>
                                          <p:attrName>style.visibility</p:attrName>
                                        </p:attrNameLst>
                                      </p:cBhvr>
                                      <p:to>
                                        <p:strVal val="visible"/>
                                      </p:to>
                                    </p:set>
                                    <p:anim calcmode="lin" valueType="num">
                                      <p:cBhvr additive="base">
                                        <p:cTn id="109" dur="500" fill="hold"/>
                                        <p:tgtEl>
                                          <p:spTgt spid="10">
                                            <p:graphicEl>
                                              <a:dgm id="{2C224155-602A-4C3C-A55E-6B94A87FB852}"/>
                                            </p:graphicEl>
                                          </p:spTgt>
                                        </p:tgtEl>
                                        <p:attrNameLst>
                                          <p:attrName>ppt_x</p:attrName>
                                        </p:attrNameLst>
                                      </p:cBhvr>
                                      <p:tavLst>
                                        <p:tav tm="0">
                                          <p:val>
                                            <p:strVal val="#ppt_x"/>
                                          </p:val>
                                        </p:tav>
                                        <p:tav tm="100000">
                                          <p:val>
                                            <p:strVal val="#ppt_x"/>
                                          </p:val>
                                        </p:tav>
                                      </p:tavLst>
                                    </p:anim>
                                    <p:anim calcmode="lin" valueType="num">
                                      <p:cBhvr additive="base">
                                        <p:cTn id="110" dur="500" fill="hold"/>
                                        <p:tgtEl>
                                          <p:spTgt spid="10">
                                            <p:graphicEl>
                                              <a:dgm id="{2C224155-602A-4C3C-A55E-6B94A87FB852}"/>
                                            </p:graphicEl>
                                          </p:spTgt>
                                        </p:tgtEl>
                                        <p:attrNameLst>
                                          <p:attrName>ppt_y</p:attrName>
                                        </p:attrNameLst>
                                      </p:cBhvr>
                                      <p:tavLst>
                                        <p:tav tm="0">
                                          <p:val>
                                            <p:strVal val="1+#ppt_h/2"/>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10">
                                            <p:graphicEl>
                                              <a:dgm id="{12AA53F9-0F3B-4A9D-BA91-2327EB7642D9}"/>
                                            </p:graphicEl>
                                          </p:spTgt>
                                        </p:tgtEl>
                                        <p:attrNameLst>
                                          <p:attrName>style.visibility</p:attrName>
                                        </p:attrNameLst>
                                      </p:cBhvr>
                                      <p:to>
                                        <p:strVal val="visible"/>
                                      </p:to>
                                    </p:set>
                                    <p:anim calcmode="lin" valueType="num">
                                      <p:cBhvr additive="base">
                                        <p:cTn id="113" dur="500" fill="hold"/>
                                        <p:tgtEl>
                                          <p:spTgt spid="10">
                                            <p:graphicEl>
                                              <a:dgm id="{12AA53F9-0F3B-4A9D-BA91-2327EB7642D9}"/>
                                            </p:graphicEl>
                                          </p:spTgt>
                                        </p:tgtEl>
                                        <p:attrNameLst>
                                          <p:attrName>ppt_x</p:attrName>
                                        </p:attrNameLst>
                                      </p:cBhvr>
                                      <p:tavLst>
                                        <p:tav tm="0">
                                          <p:val>
                                            <p:strVal val="#ppt_x"/>
                                          </p:val>
                                        </p:tav>
                                        <p:tav tm="100000">
                                          <p:val>
                                            <p:strVal val="#ppt_x"/>
                                          </p:val>
                                        </p:tav>
                                      </p:tavLst>
                                    </p:anim>
                                    <p:anim calcmode="lin" valueType="num">
                                      <p:cBhvr additive="base">
                                        <p:cTn id="114" dur="500" fill="hold"/>
                                        <p:tgtEl>
                                          <p:spTgt spid="10">
                                            <p:graphicEl>
                                              <a:dgm id="{12AA53F9-0F3B-4A9D-BA91-2327EB7642D9}"/>
                                            </p:graphic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10">
                                            <p:graphicEl>
                                              <a:dgm id="{BD12A59B-5627-4CB0-BBD5-206007176428}"/>
                                            </p:graphicEl>
                                          </p:spTgt>
                                        </p:tgtEl>
                                        <p:attrNameLst>
                                          <p:attrName>style.visibility</p:attrName>
                                        </p:attrNameLst>
                                      </p:cBhvr>
                                      <p:to>
                                        <p:strVal val="visible"/>
                                      </p:to>
                                    </p:set>
                                    <p:anim calcmode="lin" valueType="num">
                                      <p:cBhvr additive="base">
                                        <p:cTn id="119" dur="500" fill="hold"/>
                                        <p:tgtEl>
                                          <p:spTgt spid="10">
                                            <p:graphicEl>
                                              <a:dgm id="{BD12A59B-5627-4CB0-BBD5-206007176428}"/>
                                            </p:graphicEl>
                                          </p:spTgt>
                                        </p:tgtEl>
                                        <p:attrNameLst>
                                          <p:attrName>ppt_x</p:attrName>
                                        </p:attrNameLst>
                                      </p:cBhvr>
                                      <p:tavLst>
                                        <p:tav tm="0">
                                          <p:val>
                                            <p:strVal val="#ppt_x"/>
                                          </p:val>
                                        </p:tav>
                                        <p:tav tm="100000">
                                          <p:val>
                                            <p:strVal val="#ppt_x"/>
                                          </p:val>
                                        </p:tav>
                                      </p:tavLst>
                                    </p:anim>
                                    <p:anim calcmode="lin" valueType="num">
                                      <p:cBhvr additive="base">
                                        <p:cTn id="120" dur="500" fill="hold"/>
                                        <p:tgtEl>
                                          <p:spTgt spid="10">
                                            <p:graphicEl>
                                              <a:dgm id="{BD12A59B-5627-4CB0-BBD5-206007176428}"/>
                                            </p:graphicEl>
                                          </p:spTgt>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
                                            <p:graphicEl>
                                              <a:dgm id="{8F02FFA8-42FF-494F-A584-B69129E93CC0}"/>
                                            </p:graphicEl>
                                          </p:spTgt>
                                        </p:tgtEl>
                                        <p:attrNameLst>
                                          <p:attrName>style.visibility</p:attrName>
                                        </p:attrNameLst>
                                      </p:cBhvr>
                                      <p:to>
                                        <p:strVal val="visible"/>
                                      </p:to>
                                    </p:set>
                                    <p:anim calcmode="lin" valueType="num">
                                      <p:cBhvr additive="base">
                                        <p:cTn id="123" dur="500" fill="hold"/>
                                        <p:tgtEl>
                                          <p:spTgt spid="10">
                                            <p:graphicEl>
                                              <a:dgm id="{8F02FFA8-42FF-494F-A584-B69129E93CC0}"/>
                                            </p:graphicEl>
                                          </p:spTgt>
                                        </p:tgtEl>
                                        <p:attrNameLst>
                                          <p:attrName>ppt_x</p:attrName>
                                        </p:attrNameLst>
                                      </p:cBhvr>
                                      <p:tavLst>
                                        <p:tav tm="0">
                                          <p:val>
                                            <p:strVal val="#ppt_x"/>
                                          </p:val>
                                        </p:tav>
                                        <p:tav tm="100000">
                                          <p:val>
                                            <p:strVal val="#ppt_x"/>
                                          </p:val>
                                        </p:tav>
                                      </p:tavLst>
                                    </p:anim>
                                    <p:anim calcmode="lin" valueType="num">
                                      <p:cBhvr additive="base">
                                        <p:cTn id="124" dur="500" fill="hold"/>
                                        <p:tgtEl>
                                          <p:spTgt spid="10">
                                            <p:graphicEl>
                                              <a:dgm id="{8F02FFA8-42FF-494F-A584-B69129E93CC0}"/>
                                            </p:graphicEl>
                                          </p:spTgt>
                                        </p:tgtEl>
                                        <p:attrNameLst>
                                          <p:attrName>ppt_y</p:attrName>
                                        </p:attrNameLst>
                                      </p:cBhvr>
                                      <p:tavLst>
                                        <p:tav tm="0">
                                          <p:val>
                                            <p:strVal val="1+#ppt_h/2"/>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10" presetClass="exit" presetSubtype="0" fill="hold" grpId="1" nodeType="clickEffect">
                                  <p:stCondLst>
                                    <p:cond delay="0"/>
                                  </p:stCondLst>
                                  <p:childTnLst>
                                    <p:animEffect transition="out" filter="fade">
                                      <p:cBhvr>
                                        <p:cTn id="128" dur="500"/>
                                        <p:tgtEl>
                                          <p:spTgt spid="10">
                                            <p:graphicEl>
                                              <a:dgm id="{263C33EB-B643-4E8E-9696-5DA166867222}"/>
                                            </p:graphicEl>
                                          </p:spTgt>
                                        </p:tgtEl>
                                      </p:cBhvr>
                                    </p:animEffect>
                                    <p:set>
                                      <p:cBhvr>
                                        <p:cTn id="129" dur="1" fill="hold">
                                          <p:stCondLst>
                                            <p:cond delay="499"/>
                                          </p:stCondLst>
                                        </p:cTn>
                                        <p:tgtEl>
                                          <p:spTgt spid="10">
                                            <p:graphicEl>
                                              <a:dgm id="{263C33EB-B643-4E8E-9696-5DA166867222}"/>
                                            </p:graphicEl>
                                          </p:spTgt>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1" nodeType="clickEffect">
                                  <p:stCondLst>
                                    <p:cond delay="0"/>
                                  </p:stCondLst>
                                  <p:childTnLst>
                                    <p:animEffect transition="out" filter="fade">
                                      <p:cBhvr>
                                        <p:cTn id="133" dur="500"/>
                                        <p:tgtEl>
                                          <p:spTgt spid="10">
                                            <p:graphicEl>
                                              <a:dgm id="{4C952379-DA2C-494F-80AF-BAF3FE201BF5}"/>
                                            </p:graphicEl>
                                          </p:spTgt>
                                        </p:tgtEl>
                                      </p:cBhvr>
                                    </p:animEffect>
                                    <p:set>
                                      <p:cBhvr>
                                        <p:cTn id="134" dur="1" fill="hold">
                                          <p:stCondLst>
                                            <p:cond delay="499"/>
                                          </p:stCondLst>
                                        </p:cTn>
                                        <p:tgtEl>
                                          <p:spTgt spid="10">
                                            <p:graphicEl>
                                              <a:dgm id="{4C952379-DA2C-494F-80AF-BAF3FE201BF5}"/>
                                            </p:graphicEl>
                                          </p:spTgt>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10">
                                            <p:graphicEl>
                                              <a:dgm id="{04CB6249-A1EB-428A-90FC-B0293EBC2F0B}"/>
                                            </p:graphicEl>
                                          </p:spTgt>
                                        </p:tgtEl>
                                      </p:cBhvr>
                                    </p:animEffect>
                                    <p:set>
                                      <p:cBhvr>
                                        <p:cTn id="137" dur="1" fill="hold">
                                          <p:stCondLst>
                                            <p:cond delay="499"/>
                                          </p:stCondLst>
                                        </p:cTn>
                                        <p:tgtEl>
                                          <p:spTgt spid="10">
                                            <p:graphicEl>
                                              <a:dgm id="{04CB6249-A1EB-428A-90FC-B0293EBC2F0B}"/>
                                            </p:graphicEl>
                                          </p:spTgt>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grpId="1" nodeType="clickEffect">
                                  <p:stCondLst>
                                    <p:cond delay="0"/>
                                  </p:stCondLst>
                                  <p:childTnLst>
                                    <p:animEffect transition="out" filter="fade">
                                      <p:cBhvr>
                                        <p:cTn id="141" dur="500"/>
                                        <p:tgtEl>
                                          <p:spTgt spid="10">
                                            <p:graphicEl>
                                              <a:dgm id="{2C224155-602A-4C3C-A55E-6B94A87FB852}"/>
                                            </p:graphicEl>
                                          </p:spTgt>
                                        </p:tgtEl>
                                      </p:cBhvr>
                                    </p:animEffect>
                                    <p:set>
                                      <p:cBhvr>
                                        <p:cTn id="142" dur="1" fill="hold">
                                          <p:stCondLst>
                                            <p:cond delay="499"/>
                                          </p:stCondLst>
                                        </p:cTn>
                                        <p:tgtEl>
                                          <p:spTgt spid="10">
                                            <p:graphicEl>
                                              <a:dgm id="{2C224155-602A-4C3C-A55E-6B94A87FB852}"/>
                                            </p:graphicEl>
                                          </p:spTgt>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10">
                                            <p:graphicEl>
                                              <a:dgm id="{12AA53F9-0F3B-4A9D-BA91-2327EB7642D9}"/>
                                            </p:graphicEl>
                                          </p:spTgt>
                                        </p:tgtEl>
                                      </p:cBhvr>
                                    </p:animEffect>
                                    <p:set>
                                      <p:cBhvr>
                                        <p:cTn id="145" dur="1" fill="hold">
                                          <p:stCondLst>
                                            <p:cond delay="499"/>
                                          </p:stCondLst>
                                        </p:cTn>
                                        <p:tgtEl>
                                          <p:spTgt spid="10">
                                            <p:graphicEl>
                                              <a:dgm id="{12AA53F9-0F3B-4A9D-BA91-2327EB7642D9}"/>
                                            </p:graphicEl>
                                          </p:spTgt>
                                        </p:tgtEl>
                                        <p:attrNameLst>
                                          <p:attrName>style.visibility</p:attrName>
                                        </p:attrNameLst>
                                      </p:cBhvr>
                                      <p:to>
                                        <p:strVal val="hidden"/>
                                      </p:to>
                                    </p:set>
                                  </p:childTnLst>
                                </p:cTn>
                              </p:par>
                            </p:childTnLst>
                          </p:cTn>
                        </p:par>
                      </p:childTnLst>
                    </p:cTn>
                  </p:par>
                  <p:par>
                    <p:cTn id="146" fill="hold">
                      <p:stCondLst>
                        <p:cond delay="indefinite"/>
                      </p:stCondLst>
                      <p:childTnLst>
                        <p:par>
                          <p:cTn id="147" fill="hold">
                            <p:stCondLst>
                              <p:cond delay="0"/>
                            </p:stCondLst>
                            <p:childTnLst>
                              <p:par>
                                <p:cTn id="148" presetID="10" presetClass="exit" presetSubtype="0" fill="hold" grpId="1" nodeType="clickEffect">
                                  <p:stCondLst>
                                    <p:cond delay="0"/>
                                  </p:stCondLst>
                                  <p:childTnLst>
                                    <p:animEffect transition="out" filter="fade">
                                      <p:cBhvr>
                                        <p:cTn id="149" dur="500"/>
                                        <p:tgtEl>
                                          <p:spTgt spid="10">
                                            <p:graphicEl>
                                              <a:dgm id="{BD12A59B-5627-4CB0-BBD5-206007176428}"/>
                                            </p:graphicEl>
                                          </p:spTgt>
                                        </p:tgtEl>
                                      </p:cBhvr>
                                    </p:animEffect>
                                    <p:set>
                                      <p:cBhvr>
                                        <p:cTn id="150" dur="1" fill="hold">
                                          <p:stCondLst>
                                            <p:cond delay="499"/>
                                          </p:stCondLst>
                                        </p:cTn>
                                        <p:tgtEl>
                                          <p:spTgt spid="10">
                                            <p:graphicEl>
                                              <a:dgm id="{BD12A59B-5627-4CB0-BBD5-206007176428}"/>
                                            </p:graphicEl>
                                          </p:spTgt>
                                        </p:tgtEl>
                                        <p:attrNameLst>
                                          <p:attrName>style.visibility</p:attrName>
                                        </p:attrNameLst>
                                      </p:cBhvr>
                                      <p:to>
                                        <p:strVal val="hidden"/>
                                      </p:to>
                                    </p:set>
                                  </p:childTnLst>
                                </p:cTn>
                              </p:par>
                              <p:par>
                                <p:cTn id="151" presetID="10" presetClass="exit" presetSubtype="0" fill="hold" grpId="1" nodeType="withEffect">
                                  <p:stCondLst>
                                    <p:cond delay="0"/>
                                  </p:stCondLst>
                                  <p:childTnLst>
                                    <p:animEffect transition="out" filter="fade">
                                      <p:cBhvr>
                                        <p:cTn id="152" dur="500"/>
                                        <p:tgtEl>
                                          <p:spTgt spid="10">
                                            <p:graphicEl>
                                              <a:dgm id="{8F02FFA8-42FF-494F-A584-B69129E93CC0}"/>
                                            </p:graphicEl>
                                          </p:spTgt>
                                        </p:tgtEl>
                                      </p:cBhvr>
                                    </p:animEffect>
                                    <p:set>
                                      <p:cBhvr>
                                        <p:cTn id="153" dur="1" fill="hold">
                                          <p:stCondLst>
                                            <p:cond delay="499"/>
                                          </p:stCondLst>
                                        </p:cTn>
                                        <p:tgtEl>
                                          <p:spTgt spid="10">
                                            <p:graphicEl>
                                              <a:dgm id="{8F02FFA8-42FF-494F-A584-B69129E93CC0}"/>
                                            </p:graphicEl>
                                          </p:spTgt>
                                        </p:tgtEl>
                                        <p:attrNameLst>
                                          <p:attrName>style.visibility</p:attrName>
                                        </p:attrNameLst>
                                      </p:cBhvr>
                                      <p:to>
                                        <p:strVal val="hidden"/>
                                      </p:to>
                                    </p:set>
                                  </p:childTnLst>
                                </p:cTn>
                              </p:par>
                            </p:childTnLst>
                          </p:cTn>
                        </p:par>
                      </p:childTnLst>
                    </p:cTn>
                  </p:par>
                  <p:par>
                    <p:cTn id="154" fill="hold">
                      <p:stCondLst>
                        <p:cond delay="indefinite"/>
                      </p:stCondLst>
                      <p:childTnLst>
                        <p:par>
                          <p:cTn id="155" fill="hold">
                            <p:stCondLst>
                              <p:cond delay="0"/>
                            </p:stCondLst>
                            <p:childTnLst>
                              <p:par>
                                <p:cTn id="156" presetID="41" presetClass="path" presetSubtype="0" accel="50000" decel="50000" fill="hold" grpId="4" nodeType="clickEffect">
                                  <p:stCondLst>
                                    <p:cond delay="0"/>
                                  </p:stCondLst>
                                  <p:childTnLst>
                                    <p:animMotion origin="layout" path="M 0 0 c -0.004 -0.008 -0.018 -0.016 -0.023 -0.016 c -0.031 0 -0.063 0.125 -0.063 0.25 c 0 -0.063 -0.016 -0.125 -0.031 -0.125 c -0.016 0 -0.031 0.063 -0.031 0.125 c 0 -0.031 -0.008 -0.063 -0.016 -0.063 c -0.008 0 -0.016 0.031 -0.016 0.063 c 0 -0.016 -0.004 -0.031 -0.008 -0.031 c -0.004 0 -0.008 0.016 -0.008 0.031 c 0 -0.008 -0.002 -0.016 -0.004 -0.016 c -0.001 0 -0.004 0.008 -0.004 0.016 c 0 -0.004 -0.001 -0.008 -0.002 -0.008 c 0 -0.001 -0.002 0.004 -0.002 0.008 c 0 -0.002 0 -0.004 -0.001 -0.004 c 0 0.001 -0.001 0.002 -0.001 0.004 c 0 -0.001 0 -0.002 0 -0.003 c -0.001 0 -0.001 0.001 -0.001 0.002 c -0.001 0 -0.001 -0.001 -0.001 -0.002 c -0.001 0 -0.001 0.001 -0.001 0.002 E" pathEditMode="relative" ptsTypes="">
                                      <p:cBhvr>
                                        <p:cTn id="157" dur="2000" fill="hold"/>
                                        <p:tgtEl>
                                          <p:spTgt spid="6">
                                            <p:graphicEl>
                                              <a:dgm id="{32133B88-1399-4D1F-B0EF-0730DD40CADE}"/>
                                            </p:graphicEl>
                                          </p:spTgt>
                                        </p:tgtEl>
                                        <p:attrNameLst>
                                          <p:attrName>ppt_x</p:attrName>
                                          <p:attrName>ppt_y</p:attrName>
                                        </p:attrNameLst>
                                      </p:cBhvr>
                                    </p:animMotion>
                                  </p:childTnLst>
                                </p:cTn>
                              </p:par>
                            </p:childTnLst>
                          </p:cTn>
                        </p:par>
                      </p:childTnLst>
                    </p:cTn>
                  </p:par>
                  <p:par>
                    <p:cTn id="158" fill="hold">
                      <p:stCondLst>
                        <p:cond delay="indefinite"/>
                      </p:stCondLst>
                      <p:childTnLst>
                        <p:par>
                          <p:cTn id="159" fill="hold">
                            <p:stCondLst>
                              <p:cond delay="0"/>
                            </p:stCondLst>
                            <p:childTnLst>
                              <p:par>
                                <p:cTn id="160" presetID="41" presetClass="path" presetSubtype="0" accel="50000" decel="50000" fill="hold" grpId="4" nodeType="clickEffect">
                                  <p:stCondLst>
                                    <p:cond delay="0"/>
                                  </p:stCondLst>
                                  <p:childTnLst>
                                    <p:animMotion origin="layout" path="M 0 0 c -0.004 -0.008 -0.018 -0.016 -0.023 -0.016 c -0.031 0 -0.063 0.125 -0.063 0.25 c 0 -0.063 -0.016 -0.125 -0.031 -0.125 c -0.016 0 -0.031 0.063 -0.031 0.125 c 0 -0.031 -0.008 -0.063 -0.016 -0.063 c -0.008 0 -0.016 0.031 -0.016 0.063 c 0 -0.016 -0.004 -0.031 -0.008 -0.031 c -0.004 0 -0.008 0.016 -0.008 0.031 c 0 -0.008 -0.002 -0.016 -0.004 -0.016 c -0.001 0 -0.004 0.008 -0.004 0.016 c 0 -0.004 -0.001 -0.008 -0.002 -0.008 c 0 -0.001 -0.002 0.004 -0.002 0.008 c 0 -0.002 0 -0.004 -0.001 -0.004 c 0 0.001 -0.001 0.002 -0.001 0.004 c 0 -0.001 0 -0.002 0 -0.003 c -0.001 0 -0.001 0.001 -0.001 0.002 c -0.001 0 -0.001 -0.001 -0.001 -0.002 c -0.001 0 -0.001 0.001 -0.001 0.002 E" pathEditMode="relative" ptsTypes="">
                                      <p:cBhvr>
                                        <p:cTn id="161" dur="2000" fill="hold"/>
                                        <p:tgtEl>
                                          <p:spTgt spid="6">
                                            <p:graphicEl>
                                              <a:dgm id="{1086169E-8214-43A7-AD74-57B280EBD1A4}"/>
                                            </p:graphicEl>
                                          </p:spTgt>
                                        </p:tgtEl>
                                        <p:attrNameLst>
                                          <p:attrName>ppt_x</p:attrName>
                                          <p:attrName>ppt_y</p:attrName>
                                        </p:attrNameLst>
                                      </p:cBhvr>
                                    </p:animMotion>
                                  </p:childTnLst>
                                </p:cTn>
                              </p:par>
                              <p:par>
                                <p:cTn id="162" presetID="41" presetClass="path" presetSubtype="0" accel="50000" decel="50000" fill="hold" grpId="4" nodeType="withEffect">
                                  <p:stCondLst>
                                    <p:cond delay="0"/>
                                  </p:stCondLst>
                                  <p:childTnLst>
                                    <p:animMotion origin="layout" path="M 0 0 c -0.004 -0.008 -0.018 -0.016 -0.023 -0.016 c -0.031 0 -0.063 0.125 -0.063 0.25 c 0 -0.063 -0.016 -0.125 -0.031 -0.125 c -0.016 0 -0.031 0.063 -0.031 0.125 c 0 -0.031 -0.008 -0.063 -0.016 -0.063 c -0.008 0 -0.016 0.031 -0.016 0.063 c 0 -0.016 -0.004 -0.031 -0.008 -0.031 c -0.004 0 -0.008 0.016 -0.008 0.031 c 0 -0.008 -0.002 -0.016 -0.004 -0.016 c -0.001 0 -0.004 0.008 -0.004 0.016 c 0 -0.004 -0.001 -0.008 -0.002 -0.008 c 0 -0.001 -0.002 0.004 -0.002 0.008 c 0 -0.002 0 -0.004 -0.001 -0.004 c 0 0.001 -0.001 0.002 -0.001 0.004 c 0 -0.001 0 -0.002 0 -0.003 c -0.001 0 -0.001 0.001 -0.001 0.002 c -0.001 0 -0.001 -0.001 -0.001 -0.002 c -0.001 0 -0.001 0.001 -0.001 0.002 E" pathEditMode="relative" ptsTypes="">
                                      <p:cBhvr>
                                        <p:cTn id="163" dur="2000" fill="hold"/>
                                        <p:tgtEl>
                                          <p:spTgt spid="6">
                                            <p:graphicEl>
                                              <a:dgm id="{B02AA182-1854-404B-9CCC-3DD406994589}"/>
                                            </p:graphicEl>
                                          </p:spTgt>
                                        </p:tgtEl>
                                        <p:attrNameLst>
                                          <p:attrName>ppt_x</p:attrName>
                                          <p:attrName>ppt_y</p:attrName>
                                        </p:attrNameLst>
                                      </p:cBhvr>
                                    </p:animMotion>
                                  </p:childTnLst>
                                </p:cTn>
                              </p:par>
                            </p:childTnLst>
                          </p:cTn>
                        </p:par>
                      </p:childTnLst>
                    </p:cTn>
                  </p:par>
                  <p:par>
                    <p:cTn id="164" fill="hold">
                      <p:stCondLst>
                        <p:cond delay="indefinite"/>
                      </p:stCondLst>
                      <p:childTnLst>
                        <p:par>
                          <p:cTn id="165" fill="hold">
                            <p:stCondLst>
                              <p:cond delay="0"/>
                            </p:stCondLst>
                            <p:childTnLst>
                              <p:par>
                                <p:cTn id="166" presetID="41" presetClass="path" presetSubtype="0" accel="50000" decel="50000" fill="hold" grpId="4" nodeType="clickEffect">
                                  <p:stCondLst>
                                    <p:cond delay="0"/>
                                  </p:stCondLst>
                                  <p:childTnLst>
                                    <p:animMotion origin="layout" path="M 0 0 c -0.004 -0.008 -0.018 -0.016 -0.023 -0.016 c -0.031 0 -0.063 0.125 -0.063 0.25 c 0 -0.063 -0.016 -0.125 -0.031 -0.125 c -0.016 0 -0.031 0.063 -0.031 0.125 c 0 -0.031 -0.008 -0.063 -0.016 -0.063 c -0.008 0 -0.016 0.031 -0.016 0.063 c 0 -0.016 -0.004 -0.031 -0.008 -0.031 c -0.004 0 -0.008 0.016 -0.008 0.031 c 0 -0.008 -0.002 -0.016 -0.004 -0.016 c -0.001 0 -0.004 0.008 -0.004 0.016 c 0 -0.004 -0.001 -0.008 -0.002 -0.008 c 0 -0.001 -0.002 0.004 -0.002 0.008 c 0 -0.002 0 -0.004 -0.001 -0.004 c 0 0.001 -0.001 0.002 -0.001 0.004 c 0 -0.001 0 -0.002 0 -0.003 c -0.001 0 -0.001 0.001 -0.001 0.002 c -0.001 0 -0.001 -0.001 -0.001 -0.002 c -0.001 0 -0.001 0.001 -0.001 0.002 E" pathEditMode="relative" ptsTypes="">
                                      <p:cBhvr>
                                        <p:cTn id="167" dur="2000" fill="hold"/>
                                        <p:tgtEl>
                                          <p:spTgt spid="6">
                                            <p:graphicEl>
                                              <a:dgm id="{D1522C5E-50AF-4B54-AEB8-FF54053ECC0D}"/>
                                            </p:graphicEl>
                                          </p:spTgt>
                                        </p:tgtEl>
                                        <p:attrNameLst>
                                          <p:attrName>ppt_x</p:attrName>
                                          <p:attrName>ppt_y</p:attrName>
                                        </p:attrNameLst>
                                      </p:cBhvr>
                                    </p:animMotion>
                                  </p:childTnLst>
                                </p:cTn>
                              </p:par>
                              <p:par>
                                <p:cTn id="168" presetID="41" presetClass="path" presetSubtype="0" accel="50000" decel="50000" fill="hold" grpId="4" nodeType="withEffect">
                                  <p:stCondLst>
                                    <p:cond delay="0"/>
                                  </p:stCondLst>
                                  <p:childTnLst>
                                    <p:animMotion origin="layout" path="M 0 0 c -0.004 -0.008 -0.018 -0.016 -0.023 -0.016 c -0.031 0 -0.063 0.125 -0.063 0.25 c 0 -0.063 -0.016 -0.125 -0.031 -0.125 c -0.016 0 -0.031 0.063 -0.031 0.125 c 0 -0.031 -0.008 -0.063 -0.016 -0.063 c -0.008 0 -0.016 0.031 -0.016 0.063 c 0 -0.016 -0.004 -0.031 -0.008 -0.031 c -0.004 0 -0.008 0.016 -0.008 0.031 c 0 -0.008 -0.002 -0.016 -0.004 -0.016 c -0.001 0 -0.004 0.008 -0.004 0.016 c 0 -0.004 -0.001 -0.008 -0.002 -0.008 c 0 -0.001 -0.002 0.004 -0.002 0.008 c 0 -0.002 0 -0.004 -0.001 -0.004 c 0 0.001 -0.001 0.002 -0.001 0.004 c 0 -0.001 0 -0.002 0 -0.003 c -0.001 0 -0.001 0.001 -0.001 0.002 c -0.001 0 -0.001 -0.001 -0.001 -0.002 c -0.001 0 -0.001 0.001 -0.001 0.002 E" pathEditMode="relative" ptsTypes="">
                                      <p:cBhvr>
                                        <p:cTn id="169" dur="2000" fill="hold"/>
                                        <p:tgtEl>
                                          <p:spTgt spid="6">
                                            <p:graphicEl>
                                              <a:dgm id="{C993713E-C46F-4927-B4F9-BE88402EBD5A}"/>
                                            </p:graphicEl>
                                          </p:spTgt>
                                        </p:tgtEl>
                                        <p:attrNameLst>
                                          <p:attrName>ppt_x</p:attrName>
                                          <p:attrName>ppt_y</p:attrName>
                                        </p:attrNameLst>
                                      </p:cBhvr>
                                    </p:animMotion>
                                  </p:childTnLst>
                                </p:cTn>
                              </p:par>
                              <p:par>
                                <p:cTn id="170" presetID="41" presetClass="path" presetSubtype="0" accel="50000" decel="50000" fill="hold" grpId="4" nodeType="withEffect">
                                  <p:stCondLst>
                                    <p:cond delay="0"/>
                                  </p:stCondLst>
                                  <p:childTnLst>
                                    <p:animMotion origin="layout" path="M 0 0 c -0.004 -0.008 -0.018 -0.016 -0.023 -0.016 c -0.031 0 -0.063 0.125 -0.063 0.25 c 0 -0.063 -0.016 -0.125 -0.031 -0.125 c -0.016 0 -0.031 0.063 -0.031 0.125 c 0 -0.031 -0.008 -0.063 -0.016 -0.063 c -0.008 0 -0.016 0.031 -0.016 0.063 c 0 -0.016 -0.004 -0.031 -0.008 -0.031 c -0.004 0 -0.008 0.016 -0.008 0.031 c 0 -0.008 -0.002 -0.016 -0.004 -0.016 c -0.001 0 -0.004 0.008 -0.004 0.016 c 0 -0.004 -0.001 -0.008 -0.002 -0.008 c 0 -0.001 -0.002 0.004 -0.002 0.008 c 0 -0.002 0 -0.004 -0.001 -0.004 c 0 0.001 -0.001 0.002 -0.001 0.004 c 0 -0.001 0 -0.002 0 -0.003 c -0.001 0 -0.001 0.001 -0.001 0.002 c -0.001 0 -0.001 -0.001 -0.001 -0.002 c -0.001 0 -0.001 0.001 -0.001 0.002 E" pathEditMode="relative" ptsTypes="">
                                      <p:cBhvr>
                                        <p:cTn id="171" dur="2000" fill="hold"/>
                                        <p:tgtEl>
                                          <p:spTgt spid="6">
                                            <p:graphicEl>
                                              <a:dgm id="{1B706F11-0AD8-4A0E-BA78-96AB438D07CB}"/>
                                            </p:graphicEl>
                                          </p:spTgt>
                                        </p:tgtEl>
                                        <p:attrNameLst>
                                          <p:attrName>ppt_x</p:attrName>
                                          <p:attrName>ppt_y</p:attrName>
                                        </p:attrNameLst>
                                      </p:cBhvr>
                                    </p:animMotion>
                                  </p:childTnLst>
                                </p:cTn>
                              </p:par>
                            </p:childTnLst>
                          </p:cTn>
                        </p:par>
                      </p:childTnLst>
                    </p:cTn>
                  </p:par>
                  <p:par>
                    <p:cTn id="172" fill="hold">
                      <p:stCondLst>
                        <p:cond delay="indefinite"/>
                      </p:stCondLst>
                      <p:childTnLst>
                        <p:par>
                          <p:cTn id="173" fill="hold">
                            <p:stCondLst>
                              <p:cond delay="0"/>
                            </p:stCondLst>
                            <p:childTnLst>
                              <p:par>
                                <p:cTn id="174" presetID="2" presetClass="entr" presetSubtype="4" fill="hold" grpId="0" nodeType="clickEffect">
                                  <p:stCondLst>
                                    <p:cond delay="0"/>
                                  </p:stCondLst>
                                  <p:childTnLst>
                                    <p:set>
                                      <p:cBhvr>
                                        <p:cTn id="175" dur="1" fill="hold">
                                          <p:stCondLst>
                                            <p:cond delay="0"/>
                                          </p:stCondLst>
                                        </p:cTn>
                                        <p:tgtEl>
                                          <p:spTgt spid="12">
                                            <p:graphicEl>
                                              <a:dgm id="{263C33EB-B643-4E8E-9696-5DA166867222}"/>
                                            </p:graphicEl>
                                          </p:spTgt>
                                        </p:tgtEl>
                                        <p:attrNameLst>
                                          <p:attrName>style.visibility</p:attrName>
                                        </p:attrNameLst>
                                      </p:cBhvr>
                                      <p:to>
                                        <p:strVal val="visible"/>
                                      </p:to>
                                    </p:set>
                                    <p:anim calcmode="lin" valueType="num">
                                      <p:cBhvr additive="base">
                                        <p:cTn id="176" dur="500" fill="hold"/>
                                        <p:tgtEl>
                                          <p:spTgt spid="12">
                                            <p:graphicEl>
                                              <a:dgm id="{263C33EB-B643-4E8E-9696-5DA166867222}"/>
                                            </p:graphicEl>
                                          </p:spTgt>
                                        </p:tgtEl>
                                        <p:attrNameLst>
                                          <p:attrName>ppt_x</p:attrName>
                                        </p:attrNameLst>
                                      </p:cBhvr>
                                      <p:tavLst>
                                        <p:tav tm="0">
                                          <p:val>
                                            <p:strVal val="#ppt_x"/>
                                          </p:val>
                                        </p:tav>
                                        <p:tav tm="100000">
                                          <p:val>
                                            <p:strVal val="#ppt_x"/>
                                          </p:val>
                                        </p:tav>
                                      </p:tavLst>
                                    </p:anim>
                                    <p:anim calcmode="lin" valueType="num">
                                      <p:cBhvr additive="base">
                                        <p:cTn id="177" dur="500" fill="hold"/>
                                        <p:tgtEl>
                                          <p:spTgt spid="12">
                                            <p:graphicEl>
                                              <a:dgm id="{263C33EB-B643-4E8E-9696-5DA166867222}"/>
                                            </p:graphicEl>
                                          </p:spTgt>
                                        </p:tgtEl>
                                        <p:attrNameLst>
                                          <p:attrName>ppt_y</p:attrName>
                                        </p:attrNameLst>
                                      </p:cBhvr>
                                      <p:tavLst>
                                        <p:tav tm="0">
                                          <p:val>
                                            <p:strVal val="1+#ppt_h/2"/>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2" presetClass="entr" presetSubtype="4" fill="hold" grpId="0" nodeType="clickEffect">
                                  <p:stCondLst>
                                    <p:cond delay="0"/>
                                  </p:stCondLst>
                                  <p:childTnLst>
                                    <p:set>
                                      <p:cBhvr>
                                        <p:cTn id="181" dur="1" fill="hold">
                                          <p:stCondLst>
                                            <p:cond delay="0"/>
                                          </p:stCondLst>
                                        </p:cTn>
                                        <p:tgtEl>
                                          <p:spTgt spid="12">
                                            <p:graphicEl>
                                              <a:dgm id="{4C952379-DA2C-494F-80AF-BAF3FE201BF5}"/>
                                            </p:graphicEl>
                                          </p:spTgt>
                                        </p:tgtEl>
                                        <p:attrNameLst>
                                          <p:attrName>style.visibility</p:attrName>
                                        </p:attrNameLst>
                                      </p:cBhvr>
                                      <p:to>
                                        <p:strVal val="visible"/>
                                      </p:to>
                                    </p:set>
                                    <p:anim calcmode="lin" valueType="num">
                                      <p:cBhvr additive="base">
                                        <p:cTn id="182" dur="500" fill="hold"/>
                                        <p:tgtEl>
                                          <p:spTgt spid="12">
                                            <p:graphicEl>
                                              <a:dgm id="{4C952379-DA2C-494F-80AF-BAF3FE201BF5}"/>
                                            </p:graphicEl>
                                          </p:spTgt>
                                        </p:tgtEl>
                                        <p:attrNameLst>
                                          <p:attrName>ppt_x</p:attrName>
                                        </p:attrNameLst>
                                      </p:cBhvr>
                                      <p:tavLst>
                                        <p:tav tm="0">
                                          <p:val>
                                            <p:strVal val="#ppt_x"/>
                                          </p:val>
                                        </p:tav>
                                        <p:tav tm="100000">
                                          <p:val>
                                            <p:strVal val="#ppt_x"/>
                                          </p:val>
                                        </p:tav>
                                      </p:tavLst>
                                    </p:anim>
                                    <p:anim calcmode="lin" valueType="num">
                                      <p:cBhvr additive="base">
                                        <p:cTn id="183" dur="500" fill="hold"/>
                                        <p:tgtEl>
                                          <p:spTgt spid="12">
                                            <p:graphicEl>
                                              <a:dgm id="{4C952379-DA2C-494F-80AF-BAF3FE201BF5}"/>
                                            </p:graphicEl>
                                          </p:spTgt>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12">
                                            <p:graphicEl>
                                              <a:dgm id="{04CB6249-A1EB-428A-90FC-B0293EBC2F0B}"/>
                                            </p:graphicEl>
                                          </p:spTgt>
                                        </p:tgtEl>
                                        <p:attrNameLst>
                                          <p:attrName>style.visibility</p:attrName>
                                        </p:attrNameLst>
                                      </p:cBhvr>
                                      <p:to>
                                        <p:strVal val="visible"/>
                                      </p:to>
                                    </p:set>
                                    <p:anim calcmode="lin" valueType="num">
                                      <p:cBhvr additive="base">
                                        <p:cTn id="186" dur="500" fill="hold"/>
                                        <p:tgtEl>
                                          <p:spTgt spid="12">
                                            <p:graphicEl>
                                              <a:dgm id="{04CB6249-A1EB-428A-90FC-B0293EBC2F0B}"/>
                                            </p:graphicEl>
                                          </p:spTgt>
                                        </p:tgtEl>
                                        <p:attrNameLst>
                                          <p:attrName>ppt_x</p:attrName>
                                        </p:attrNameLst>
                                      </p:cBhvr>
                                      <p:tavLst>
                                        <p:tav tm="0">
                                          <p:val>
                                            <p:strVal val="#ppt_x"/>
                                          </p:val>
                                        </p:tav>
                                        <p:tav tm="100000">
                                          <p:val>
                                            <p:strVal val="#ppt_x"/>
                                          </p:val>
                                        </p:tav>
                                      </p:tavLst>
                                    </p:anim>
                                    <p:anim calcmode="lin" valueType="num">
                                      <p:cBhvr additive="base">
                                        <p:cTn id="187" dur="500" fill="hold"/>
                                        <p:tgtEl>
                                          <p:spTgt spid="12">
                                            <p:graphicEl>
                                              <a:dgm id="{04CB6249-A1EB-428A-90FC-B0293EBC2F0B}"/>
                                            </p:graphicEl>
                                          </p:spTgt>
                                        </p:tgtEl>
                                        <p:attrNameLst>
                                          <p:attrName>ppt_y</p:attrName>
                                        </p:attrNameLst>
                                      </p:cBhvr>
                                      <p:tavLst>
                                        <p:tav tm="0">
                                          <p:val>
                                            <p:strVal val="1+#ppt_h/2"/>
                                          </p:val>
                                        </p:tav>
                                        <p:tav tm="100000">
                                          <p:val>
                                            <p:strVal val="#ppt_y"/>
                                          </p:val>
                                        </p:tav>
                                      </p:tavLst>
                                    </p:anim>
                                  </p:childTnLst>
                                </p:cTn>
                              </p:par>
                            </p:childTnLst>
                          </p:cTn>
                        </p:par>
                      </p:childTnLst>
                    </p:cTn>
                  </p:par>
                  <p:par>
                    <p:cTn id="188" fill="hold">
                      <p:stCondLst>
                        <p:cond delay="indefinite"/>
                      </p:stCondLst>
                      <p:childTnLst>
                        <p:par>
                          <p:cTn id="189" fill="hold">
                            <p:stCondLst>
                              <p:cond delay="0"/>
                            </p:stCondLst>
                            <p:childTnLst>
                              <p:par>
                                <p:cTn id="190" presetID="2" presetClass="entr" presetSubtype="4" fill="hold" grpId="0" nodeType="clickEffect">
                                  <p:stCondLst>
                                    <p:cond delay="0"/>
                                  </p:stCondLst>
                                  <p:childTnLst>
                                    <p:set>
                                      <p:cBhvr>
                                        <p:cTn id="191" dur="1" fill="hold">
                                          <p:stCondLst>
                                            <p:cond delay="0"/>
                                          </p:stCondLst>
                                        </p:cTn>
                                        <p:tgtEl>
                                          <p:spTgt spid="12">
                                            <p:graphicEl>
                                              <a:dgm id="{2C224155-602A-4C3C-A55E-6B94A87FB852}"/>
                                            </p:graphicEl>
                                          </p:spTgt>
                                        </p:tgtEl>
                                        <p:attrNameLst>
                                          <p:attrName>style.visibility</p:attrName>
                                        </p:attrNameLst>
                                      </p:cBhvr>
                                      <p:to>
                                        <p:strVal val="visible"/>
                                      </p:to>
                                    </p:set>
                                    <p:anim calcmode="lin" valueType="num">
                                      <p:cBhvr additive="base">
                                        <p:cTn id="192" dur="500" fill="hold"/>
                                        <p:tgtEl>
                                          <p:spTgt spid="12">
                                            <p:graphicEl>
                                              <a:dgm id="{2C224155-602A-4C3C-A55E-6B94A87FB852}"/>
                                            </p:graphicEl>
                                          </p:spTgt>
                                        </p:tgtEl>
                                        <p:attrNameLst>
                                          <p:attrName>ppt_x</p:attrName>
                                        </p:attrNameLst>
                                      </p:cBhvr>
                                      <p:tavLst>
                                        <p:tav tm="0">
                                          <p:val>
                                            <p:strVal val="#ppt_x"/>
                                          </p:val>
                                        </p:tav>
                                        <p:tav tm="100000">
                                          <p:val>
                                            <p:strVal val="#ppt_x"/>
                                          </p:val>
                                        </p:tav>
                                      </p:tavLst>
                                    </p:anim>
                                    <p:anim calcmode="lin" valueType="num">
                                      <p:cBhvr additive="base">
                                        <p:cTn id="193" dur="500" fill="hold"/>
                                        <p:tgtEl>
                                          <p:spTgt spid="12">
                                            <p:graphicEl>
                                              <a:dgm id="{2C224155-602A-4C3C-A55E-6B94A87FB852}"/>
                                            </p:graphicEl>
                                          </p:spTgt>
                                        </p:tgtEl>
                                        <p:attrNameLst>
                                          <p:attrName>ppt_y</p:attrName>
                                        </p:attrNameLst>
                                      </p:cBhvr>
                                      <p:tavLst>
                                        <p:tav tm="0">
                                          <p:val>
                                            <p:strVal val="1+#ppt_h/2"/>
                                          </p:val>
                                        </p:tav>
                                        <p:tav tm="100000">
                                          <p:val>
                                            <p:strVal val="#ppt_y"/>
                                          </p:val>
                                        </p:tav>
                                      </p:tavLst>
                                    </p:anim>
                                  </p:childTnLst>
                                </p:cTn>
                              </p:par>
                              <p:par>
                                <p:cTn id="194" presetID="2" presetClass="entr" presetSubtype="4" fill="hold" grpId="0" nodeType="withEffect">
                                  <p:stCondLst>
                                    <p:cond delay="0"/>
                                  </p:stCondLst>
                                  <p:childTnLst>
                                    <p:set>
                                      <p:cBhvr>
                                        <p:cTn id="195" dur="1" fill="hold">
                                          <p:stCondLst>
                                            <p:cond delay="0"/>
                                          </p:stCondLst>
                                        </p:cTn>
                                        <p:tgtEl>
                                          <p:spTgt spid="12">
                                            <p:graphicEl>
                                              <a:dgm id="{12AA53F9-0F3B-4A9D-BA91-2327EB7642D9}"/>
                                            </p:graphicEl>
                                          </p:spTgt>
                                        </p:tgtEl>
                                        <p:attrNameLst>
                                          <p:attrName>style.visibility</p:attrName>
                                        </p:attrNameLst>
                                      </p:cBhvr>
                                      <p:to>
                                        <p:strVal val="visible"/>
                                      </p:to>
                                    </p:set>
                                    <p:anim calcmode="lin" valueType="num">
                                      <p:cBhvr additive="base">
                                        <p:cTn id="196" dur="500" fill="hold"/>
                                        <p:tgtEl>
                                          <p:spTgt spid="12">
                                            <p:graphicEl>
                                              <a:dgm id="{12AA53F9-0F3B-4A9D-BA91-2327EB7642D9}"/>
                                            </p:graphicEl>
                                          </p:spTgt>
                                        </p:tgtEl>
                                        <p:attrNameLst>
                                          <p:attrName>ppt_x</p:attrName>
                                        </p:attrNameLst>
                                      </p:cBhvr>
                                      <p:tavLst>
                                        <p:tav tm="0">
                                          <p:val>
                                            <p:strVal val="#ppt_x"/>
                                          </p:val>
                                        </p:tav>
                                        <p:tav tm="100000">
                                          <p:val>
                                            <p:strVal val="#ppt_x"/>
                                          </p:val>
                                        </p:tav>
                                      </p:tavLst>
                                    </p:anim>
                                    <p:anim calcmode="lin" valueType="num">
                                      <p:cBhvr additive="base">
                                        <p:cTn id="197" dur="500" fill="hold"/>
                                        <p:tgtEl>
                                          <p:spTgt spid="12">
                                            <p:graphicEl>
                                              <a:dgm id="{12AA53F9-0F3B-4A9D-BA91-2327EB7642D9}"/>
                                            </p:graphicEl>
                                          </p:spTgt>
                                        </p:tgtEl>
                                        <p:attrNameLst>
                                          <p:attrName>ppt_y</p:attrName>
                                        </p:attrNameLst>
                                      </p:cBhvr>
                                      <p:tavLst>
                                        <p:tav tm="0">
                                          <p:val>
                                            <p:strVal val="1+#ppt_h/2"/>
                                          </p:val>
                                        </p:tav>
                                        <p:tav tm="100000">
                                          <p:val>
                                            <p:strVal val="#ppt_y"/>
                                          </p:val>
                                        </p:tav>
                                      </p:tavLst>
                                    </p:anim>
                                  </p:childTnLst>
                                </p:cTn>
                              </p:par>
                            </p:childTnLst>
                          </p:cTn>
                        </p:par>
                      </p:childTnLst>
                    </p:cTn>
                  </p:par>
                  <p:par>
                    <p:cTn id="198" fill="hold">
                      <p:stCondLst>
                        <p:cond delay="indefinite"/>
                      </p:stCondLst>
                      <p:childTnLst>
                        <p:par>
                          <p:cTn id="199" fill="hold">
                            <p:stCondLst>
                              <p:cond delay="0"/>
                            </p:stCondLst>
                            <p:childTnLst>
                              <p:par>
                                <p:cTn id="200" presetID="2" presetClass="entr" presetSubtype="4" fill="hold" grpId="0" nodeType="clickEffect">
                                  <p:stCondLst>
                                    <p:cond delay="0"/>
                                  </p:stCondLst>
                                  <p:childTnLst>
                                    <p:set>
                                      <p:cBhvr>
                                        <p:cTn id="201" dur="1" fill="hold">
                                          <p:stCondLst>
                                            <p:cond delay="0"/>
                                          </p:stCondLst>
                                        </p:cTn>
                                        <p:tgtEl>
                                          <p:spTgt spid="12">
                                            <p:graphicEl>
                                              <a:dgm id="{BD12A59B-5627-4CB0-BBD5-206007176428}"/>
                                            </p:graphicEl>
                                          </p:spTgt>
                                        </p:tgtEl>
                                        <p:attrNameLst>
                                          <p:attrName>style.visibility</p:attrName>
                                        </p:attrNameLst>
                                      </p:cBhvr>
                                      <p:to>
                                        <p:strVal val="visible"/>
                                      </p:to>
                                    </p:set>
                                    <p:anim calcmode="lin" valueType="num">
                                      <p:cBhvr additive="base">
                                        <p:cTn id="202" dur="500" fill="hold"/>
                                        <p:tgtEl>
                                          <p:spTgt spid="12">
                                            <p:graphicEl>
                                              <a:dgm id="{BD12A59B-5627-4CB0-BBD5-206007176428}"/>
                                            </p:graphicEl>
                                          </p:spTgt>
                                        </p:tgtEl>
                                        <p:attrNameLst>
                                          <p:attrName>ppt_x</p:attrName>
                                        </p:attrNameLst>
                                      </p:cBhvr>
                                      <p:tavLst>
                                        <p:tav tm="0">
                                          <p:val>
                                            <p:strVal val="#ppt_x"/>
                                          </p:val>
                                        </p:tav>
                                        <p:tav tm="100000">
                                          <p:val>
                                            <p:strVal val="#ppt_x"/>
                                          </p:val>
                                        </p:tav>
                                      </p:tavLst>
                                    </p:anim>
                                    <p:anim calcmode="lin" valueType="num">
                                      <p:cBhvr additive="base">
                                        <p:cTn id="203" dur="500" fill="hold"/>
                                        <p:tgtEl>
                                          <p:spTgt spid="12">
                                            <p:graphicEl>
                                              <a:dgm id="{BD12A59B-5627-4CB0-BBD5-206007176428}"/>
                                            </p:graphicEl>
                                          </p:spTgt>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12">
                                            <p:graphicEl>
                                              <a:dgm id="{8F02FFA8-42FF-494F-A584-B69129E93CC0}"/>
                                            </p:graphicEl>
                                          </p:spTgt>
                                        </p:tgtEl>
                                        <p:attrNameLst>
                                          <p:attrName>style.visibility</p:attrName>
                                        </p:attrNameLst>
                                      </p:cBhvr>
                                      <p:to>
                                        <p:strVal val="visible"/>
                                      </p:to>
                                    </p:set>
                                    <p:anim calcmode="lin" valueType="num">
                                      <p:cBhvr additive="base">
                                        <p:cTn id="206" dur="500" fill="hold"/>
                                        <p:tgtEl>
                                          <p:spTgt spid="12">
                                            <p:graphicEl>
                                              <a:dgm id="{8F02FFA8-42FF-494F-A584-B69129E93CC0}"/>
                                            </p:graphicEl>
                                          </p:spTgt>
                                        </p:tgtEl>
                                        <p:attrNameLst>
                                          <p:attrName>ppt_x</p:attrName>
                                        </p:attrNameLst>
                                      </p:cBhvr>
                                      <p:tavLst>
                                        <p:tav tm="0">
                                          <p:val>
                                            <p:strVal val="#ppt_x"/>
                                          </p:val>
                                        </p:tav>
                                        <p:tav tm="100000">
                                          <p:val>
                                            <p:strVal val="#ppt_x"/>
                                          </p:val>
                                        </p:tav>
                                      </p:tavLst>
                                    </p:anim>
                                    <p:anim calcmode="lin" valueType="num">
                                      <p:cBhvr additive="base">
                                        <p:cTn id="207" dur="500" fill="hold"/>
                                        <p:tgtEl>
                                          <p:spTgt spid="12">
                                            <p:graphicEl>
                                              <a:dgm id="{8F02FFA8-42FF-494F-A584-B69129E93CC0}"/>
                                            </p:graphicEl>
                                          </p:spTgt>
                                        </p:tgtEl>
                                        <p:attrNameLst>
                                          <p:attrName>ppt_y</p:attrName>
                                        </p:attrNameLst>
                                      </p:cBhvr>
                                      <p:tavLst>
                                        <p:tav tm="0">
                                          <p:val>
                                            <p:strVal val="1+#ppt_h/2"/>
                                          </p:val>
                                        </p:tav>
                                        <p:tav tm="100000">
                                          <p:val>
                                            <p:strVal val="#ppt_y"/>
                                          </p:val>
                                        </p:tav>
                                      </p:tavLst>
                                    </p:anim>
                                  </p:childTnLst>
                                </p:cTn>
                              </p:par>
                            </p:childTnLst>
                          </p:cTn>
                        </p:par>
                      </p:childTnLst>
                    </p:cTn>
                  </p:par>
                  <p:par>
                    <p:cTn id="208" fill="hold">
                      <p:stCondLst>
                        <p:cond delay="indefinite"/>
                      </p:stCondLst>
                      <p:childTnLst>
                        <p:par>
                          <p:cTn id="209" fill="hold">
                            <p:stCondLst>
                              <p:cond delay="0"/>
                            </p:stCondLst>
                            <p:childTnLst>
                              <p:par>
                                <p:cTn id="210" presetID="10" presetClass="exit" presetSubtype="0" fill="hold" grpId="1" nodeType="clickEffect">
                                  <p:stCondLst>
                                    <p:cond delay="0"/>
                                  </p:stCondLst>
                                  <p:childTnLst>
                                    <p:animEffect transition="out" filter="fade">
                                      <p:cBhvr>
                                        <p:cTn id="211" dur="500"/>
                                        <p:tgtEl>
                                          <p:spTgt spid="12">
                                            <p:graphicEl>
                                              <a:dgm id="{263C33EB-B643-4E8E-9696-5DA166867222}"/>
                                            </p:graphicEl>
                                          </p:spTgt>
                                        </p:tgtEl>
                                      </p:cBhvr>
                                    </p:animEffect>
                                    <p:set>
                                      <p:cBhvr>
                                        <p:cTn id="212" dur="1" fill="hold">
                                          <p:stCondLst>
                                            <p:cond delay="499"/>
                                          </p:stCondLst>
                                        </p:cTn>
                                        <p:tgtEl>
                                          <p:spTgt spid="12">
                                            <p:graphicEl>
                                              <a:dgm id="{263C33EB-B643-4E8E-9696-5DA166867222}"/>
                                            </p:graphicEl>
                                          </p:spTgt>
                                        </p:tgtEl>
                                        <p:attrNameLst>
                                          <p:attrName>style.visibility</p:attrName>
                                        </p:attrNameLst>
                                      </p:cBhvr>
                                      <p:to>
                                        <p:strVal val="hidden"/>
                                      </p:to>
                                    </p:set>
                                  </p:childTnLst>
                                </p:cTn>
                              </p:par>
                            </p:childTnLst>
                          </p:cTn>
                        </p:par>
                      </p:childTnLst>
                    </p:cTn>
                  </p:par>
                  <p:par>
                    <p:cTn id="213" fill="hold">
                      <p:stCondLst>
                        <p:cond delay="indefinite"/>
                      </p:stCondLst>
                      <p:childTnLst>
                        <p:par>
                          <p:cTn id="214" fill="hold">
                            <p:stCondLst>
                              <p:cond delay="0"/>
                            </p:stCondLst>
                            <p:childTnLst>
                              <p:par>
                                <p:cTn id="215" presetID="10" presetClass="exit" presetSubtype="0" fill="hold" grpId="1" nodeType="clickEffect">
                                  <p:stCondLst>
                                    <p:cond delay="0"/>
                                  </p:stCondLst>
                                  <p:childTnLst>
                                    <p:animEffect transition="out" filter="fade">
                                      <p:cBhvr>
                                        <p:cTn id="216" dur="500"/>
                                        <p:tgtEl>
                                          <p:spTgt spid="12">
                                            <p:graphicEl>
                                              <a:dgm id="{4C952379-DA2C-494F-80AF-BAF3FE201BF5}"/>
                                            </p:graphicEl>
                                          </p:spTgt>
                                        </p:tgtEl>
                                      </p:cBhvr>
                                    </p:animEffect>
                                    <p:set>
                                      <p:cBhvr>
                                        <p:cTn id="217" dur="1" fill="hold">
                                          <p:stCondLst>
                                            <p:cond delay="499"/>
                                          </p:stCondLst>
                                        </p:cTn>
                                        <p:tgtEl>
                                          <p:spTgt spid="12">
                                            <p:graphicEl>
                                              <a:dgm id="{4C952379-DA2C-494F-80AF-BAF3FE201BF5}"/>
                                            </p:graphicEl>
                                          </p:spTgt>
                                        </p:tgtEl>
                                        <p:attrNameLst>
                                          <p:attrName>style.visibility</p:attrName>
                                        </p:attrNameLst>
                                      </p:cBhvr>
                                      <p:to>
                                        <p:strVal val="hidden"/>
                                      </p:to>
                                    </p:set>
                                  </p:childTnLst>
                                </p:cTn>
                              </p:par>
                              <p:par>
                                <p:cTn id="218" presetID="10" presetClass="exit" presetSubtype="0" fill="hold" grpId="1" nodeType="withEffect">
                                  <p:stCondLst>
                                    <p:cond delay="0"/>
                                  </p:stCondLst>
                                  <p:childTnLst>
                                    <p:animEffect transition="out" filter="fade">
                                      <p:cBhvr>
                                        <p:cTn id="219" dur="500"/>
                                        <p:tgtEl>
                                          <p:spTgt spid="12">
                                            <p:graphicEl>
                                              <a:dgm id="{04CB6249-A1EB-428A-90FC-B0293EBC2F0B}"/>
                                            </p:graphicEl>
                                          </p:spTgt>
                                        </p:tgtEl>
                                      </p:cBhvr>
                                    </p:animEffect>
                                    <p:set>
                                      <p:cBhvr>
                                        <p:cTn id="220" dur="1" fill="hold">
                                          <p:stCondLst>
                                            <p:cond delay="499"/>
                                          </p:stCondLst>
                                        </p:cTn>
                                        <p:tgtEl>
                                          <p:spTgt spid="12">
                                            <p:graphicEl>
                                              <a:dgm id="{04CB6249-A1EB-428A-90FC-B0293EBC2F0B}"/>
                                            </p:graphicEl>
                                          </p:spTgt>
                                        </p:tgtEl>
                                        <p:attrNameLst>
                                          <p:attrName>style.visibility</p:attrName>
                                        </p:attrNameLst>
                                      </p:cBhvr>
                                      <p:to>
                                        <p:strVal val="hidden"/>
                                      </p:to>
                                    </p:set>
                                  </p:childTnLst>
                                </p:cTn>
                              </p:par>
                            </p:childTnLst>
                          </p:cTn>
                        </p:par>
                      </p:childTnLst>
                    </p:cTn>
                  </p:par>
                  <p:par>
                    <p:cTn id="221" fill="hold">
                      <p:stCondLst>
                        <p:cond delay="indefinite"/>
                      </p:stCondLst>
                      <p:childTnLst>
                        <p:par>
                          <p:cTn id="222" fill="hold">
                            <p:stCondLst>
                              <p:cond delay="0"/>
                            </p:stCondLst>
                            <p:childTnLst>
                              <p:par>
                                <p:cTn id="223" presetID="10" presetClass="exit" presetSubtype="0" fill="hold" grpId="1" nodeType="clickEffect">
                                  <p:stCondLst>
                                    <p:cond delay="0"/>
                                  </p:stCondLst>
                                  <p:childTnLst>
                                    <p:animEffect transition="out" filter="fade">
                                      <p:cBhvr>
                                        <p:cTn id="224" dur="500"/>
                                        <p:tgtEl>
                                          <p:spTgt spid="12">
                                            <p:graphicEl>
                                              <a:dgm id="{2C224155-602A-4C3C-A55E-6B94A87FB852}"/>
                                            </p:graphicEl>
                                          </p:spTgt>
                                        </p:tgtEl>
                                      </p:cBhvr>
                                    </p:animEffect>
                                    <p:set>
                                      <p:cBhvr>
                                        <p:cTn id="225" dur="1" fill="hold">
                                          <p:stCondLst>
                                            <p:cond delay="499"/>
                                          </p:stCondLst>
                                        </p:cTn>
                                        <p:tgtEl>
                                          <p:spTgt spid="12">
                                            <p:graphicEl>
                                              <a:dgm id="{2C224155-602A-4C3C-A55E-6B94A87FB852}"/>
                                            </p:graphicEl>
                                          </p:spTgt>
                                        </p:tgtEl>
                                        <p:attrNameLst>
                                          <p:attrName>style.visibility</p:attrName>
                                        </p:attrNameLst>
                                      </p:cBhvr>
                                      <p:to>
                                        <p:strVal val="hidden"/>
                                      </p:to>
                                    </p:set>
                                  </p:childTnLst>
                                </p:cTn>
                              </p:par>
                              <p:par>
                                <p:cTn id="226" presetID="10" presetClass="exit" presetSubtype="0" fill="hold" grpId="1" nodeType="withEffect">
                                  <p:stCondLst>
                                    <p:cond delay="0"/>
                                  </p:stCondLst>
                                  <p:childTnLst>
                                    <p:animEffect transition="out" filter="fade">
                                      <p:cBhvr>
                                        <p:cTn id="227" dur="500"/>
                                        <p:tgtEl>
                                          <p:spTgt spid="12">
                                            <p:graphicEl>
                                              <a:dgm id="{12AA53F9-0F3B-4A9D-BA91-2327EB7642D9}"/>
                                            </p:graphicEl>
                                          </p:spTgt>
                                        </p:tgtEl>
                                      </p:cBhvr>
                                    </p:animEffect>
                                    <p:set>
                                      <p:cBhvr>
                                        <p:cTn id="228" dur="1" fill="hold">
                                          <p:stCondLst>
                                            <p:cond delay="499"/>
                                          </p:stCondLst>
                                        </p:cTn>
                                        <p:tgtEl>
                                          <p:spTgt spid="12">
                                            <p:graphicEl>
                                              <a:dgm id="{12AA53F9-0F3B-4A9D-BA91-2327EB7642D9}"/>
                                            </p:graphicEl>
                                          </p:spTgt>
                                        </p:tgtEl>
                                        <p:attrNameLst>
                                          <p:attrName>style.visibility</p:attrName>
                                        </p:attrNameLst>
                                      </p:cBhvr>
                                      <p:to>
                                        <p:strVal val="hidden"/>
                                      </p:to>
                                    </p:set>
                                  </p:childTnLst>
                                </p:cTn>
                              </p:par>
                            </p:childTnLst>
                          </p:cTn>
                        </p:par>
                      </p:childTnLst>
                    </p:cTn>
                  </p:par>
                  <p:par>
                    <p:cTn id="229" fill="hold">
                      <p:stCondLst>
                        <p:cond delay="indefinite"/>
                      </p:stCondLst>
                      <p:childTnLst>
                        <p:par>
                          <p:cTn id="230" fill="hold">
                            <p:stCondLst>
                              <p:cond delay="0"/>
                            </p:stCondLst>
                            <p:childTnLst>
                              <p:par>
                                <p:cTn id="231" presetID="10" presetClass="exit" presetSubtype="0" fill="hold" grpId="1" nodeType="clickEffect">
                                  <p:stCondLst>
                                    <p:cond delay="0"/>
                                  </p:stCondLst>
                                  <p:childTnLst>
                                    <p:animEffect transition="out" filter="fade">
                                      <p:cBhvr>
                                        <p:cTn id="232" dur="500"/>
                                        <p:tgtEl>
                                          <p:spTgt spid="12">
                                            <p:graphicEl>
                                              <a:dgm id="{BD12A59B-5627-4CB0-BBD5-206007176428}"/>
                                            </p:graphicEl>
                                          </p:spTgt>
                                        </p:tgtEl>
                                      </p:cBhvr>
                                    </p:animEffect>
                                    <p:set>
                                      <p:cBhvr>
                                        <p:cTn id="233" dur="1" fill="hold">
                                          <p:stCondLst>
                                            <p:cond delay="499"/>
                                          </p:stCondLst>
                                        </p:cTn>
                                        <p:tgtEl>
                                          <p:spTgt spid="12">
                                            <p:graphicEl>
                                              <a:dgm id="{BD12A59B-5627-4CB0-BBD5-206007176428}"/>
                                            </p:graphicEl>
                                          </p:spTgt>
                                        </p:tgtEl>
                                        <p:attrNameLst>
                                          <p:attrName>style.visibility</p:attrName>
                                        </p:attrNameLst>
                                      </p:cBhvr>
                                      <p:to>
                                        <p:strVal val="hidden"/>
                                      </p:to>
                                    </p:set>
                                  </p:childTnLst>
                                </p:cTn>
                              </p:par>
                              <p:par>
                                <p:cTn id="234" presetID="10" presetClass="exit" presetSubtype="0" fill="hold" grpId="1" nodeType="withEffect">
                                  <p:stCondLst>
                                    <p:cond delay="0"/>
                                  </p:stCondLst>
                                  <p:childTnLst>
                                    <p:animEffect transition="out" filter="fade">
                                      <p:cBhvr>
                                        <p:cTn id="235" dur="500"/>
                                        <p:tgtEl>
                                          <p:spTgt spid="12">
                                            <p:graphicEl>
                                              <a:dgm id="{8F02FFA8-42FF-494F-A584-B69129E93CC0}"/>
                                            </p:graphicEl>
                                          </p:spTgt>
                                        </p:tgtEl>
                                      </p:cBhvr>
                                    </p:animEffect>
                                    <p:set>
                                      <p:cBhvr>
                                        <p:cTn id="236" dur="1" fill="hold">
                                          <p:stCondLst>
                                            <p:cond delay="499"/>
                                          </p:stCondLst>
                                        </p:cTn>
                                        <p:tgtEl>
                                          <p:spTgt spid="12">
                                            <p:graphicEl>
                                              <a:dgm id="{8F02FFA8-42FF-494F-A584-B69129E93CC0}"/>
                                            </p:graphicEl>
                                          </p:spTgt>
                                        </p:tgtEl>
                                        <p:attrNameLst>
                                          <p:attrName>style.visibility</p:attrName>
                                        </p:attrNameLst>
                                      </p:cBhvr>
                                      <p:to>
                                        <p:strVal val="hidden"/>
                                      </p:to>
                                    </p:set>
                                  </p:childTnLst>
                                </p:cTn>
                              </p:par>
                            </p:childTnLst>
                          </p:cTn>
                        </p:par>
                      </p:childTnLst>
                    </p:cTn>
                  </p:par>
                  <p:par>
                    <p:cTn id="237" fill="hold">
                      <p:stCondLst>
                        <p:cond delay="indefinite"/>
                      </p:stCondLst>
                      <p:childTnLst>
                        <p:par>
                          <p:cTn id="238" fill="hold">
                            <p:stCondLst>
                              <p:cond delay="0"/>
                            </p:stCondLst>
                            <p:childTnLst>
                              <p:par>
                                <p:cTn id="239" presetID="1" presetClass="entr" presetSubtype="0" fill="hold" grpId="0" nodeType="clickEffect">
                                  <p:stCondLst>
                                    <p:cond delay="0"/>
                                  </p:stCondLst>
                                  <p:childTnLst>
                                    <p:set>
                                      <p:cBhvr>
                                        <p:cTn id="240" dur="1" fill="hold">
                                          <p:stCondLst>
                                            <p:cond delay="0"/>
                                          </p:stCondLst>
                                        </p:cTn>
                                        <p:tgtEl>
                                          <p:spTgt spid="13">
                                            <p:graphicEl>
                                              <a:dgm id="{AED11F33-02B1-4F87-8760-C21821CE55D2}"/>
                                            </p:graphicEl>
                                          </p:spTgt>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ntr" presetSubtype="0" fill="hold" grpId="0" nodeType="clickEffect">
                                  <p:stCondLst>
                                    <p:cond delay="0"/>
                                  </p:stCondLst>
                                  <p:childTnLst>
                                    <p:set>
                                      <p:cBhvr>
                                        <p:cTn id="244" dur="1" fill="hold">
                                          <p:stCondLst>
                                            <p:cond delay="0"/>
                                          </p:stCondLst>
                                        </p:cTn>
                                        <p:tgtEl>
                                          <p:spTgt spid="13">
                                            <p:graphicEl>
                                              <a:dgm id="{E2B9A69A-E9E6-43A5-8BCB-BF0AD128B21E}"/>
                                            </p:graphicEl>
                                          </p:spTgt>
                                        </p:tgtEl>
                                        <p:attrNameLst>
                                          <p:attrName>style.visibility</p:attrName>
                                        </p:attrNameLst>
                                      </p:cBhvr>
                                      <p:to>
                                        <p:strVal val="visible"/>
                                      </p:to>
                                    </p:set>
                                  </p:childTnLst>
                                </p:cTn>
                              </p:par>
                            </p:childTnLst>
                          </p:cTn>
                        </p:par>
                      </p:childTnLst>
                    </p:cTn>
                  </p:par>
                  <p:par>
                    <p:cTn id="245" fill="hold">
                      <p:stCondLst>
                        <p:cond delay="indefinite"/>
                      </p:stCondLst>
                      <p:childTnLst>
                        <p:par>
                          <p:cTn id="246" fill="hold">
                            <p:stCondLst>
                              <p:cond delay="0"/>
                            </p:stCondLst>
                            <p:childTnLst>
                              <p:par>
                                <p:cTn id="247" presetID="1" presetClass="entr" presetSubtype="0" fill="hold" grpId="0" nodeType="clickEffect">
                                  <p:stCondLst>
                                    <p:cond delay="0"/>
                                  </p:stCondLst>
                                  <p:childTnLst>
                                    <p:set>
                                      <p:cBhvr>
                                        <p:cTn id="248" dur="1" fill="hold">
                                          <p:stCondLst>
                                            <p:cond delay="0"/>
                                          </p:stCondLst>
                                        </p:cTn>
                                        <p:tgtEl>
                                          <p:spTgt spid="13">
                                            <p:graphicEl>
                                              <a:dgm id="{C0006C68-59BE-4112-88AA-898A21E6400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rev="1"/>
        </p:bldSub>
      </p:bldGraphic>
      <p:bldGraphic spid="6" grpId="1">
        <p:bldSub>
          <a:bldDgm bld="lvlOne" rev="1"/>
        </p:bldSub>
      </p:bldGraphic>
      <p:bldGraphic spid="6" grpId="2">
        <p:bldSub>
          <a:bldDgm/>
        </p:bldSub>
      </p:bldGraphic>
      <p:bldGraphic spid="6" grpId="3">
        <p:bldSub>
          <a:bldDgm bld="lvlOne"/>
        </p:bldSub>
      </p:bldGraphic>
      <p:bldGraphic spid="6" grpId="4">
        <p:bldSub>
          <a:bldDgm bld="lvlOne"/>
        </p:bldSub>
      </p:bldGraphic>
      <p:bldGraphic spid="10" grpId="0">
        <p:bldSub>
          <a:bldDgm bld="one"/>
        </p:bldSub>
      </p:bldGraphic>
      <p:bldGraphic spid="10" grpId="1">
        <p:bldSub>
          <a:bldDgm bld="one"/>
        </p:bldSub>
      </p:bldGraphic>
      <p:bldGraphic spid="12" grpId="0">
        <p:bldSub>
          <a:bldDgm bld="one"/>
        </p:bldSub>
      </p:bldGraphic>
      <p:bldGraphic spid="12" grpId="1">
        <p:bldSub>
          <a:bldDgm bld="one"/>
        </p:bldSub>
      </p:bldGraphic>
      <p:bldGraphic spid="13"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480" dirty="0"/>
              <a:t>Budget 2024-25- Priority &amp;Themes</a:t>
            </a:r>
            <a:endParaRPr lang="hi-IN" sz="4480" dirty="0">
              <a:solidFill>
                <a:schemeClr val="bg1"/>
              </a:solidFill>
            </a:endParaRPr>
          </a:p>
        </p:txBody>
      </p:sp>
      <p:graphicFrame>
        <p:nvGraphicFramePr>
          <p:cNvPr id="5" name="Diagram 4">
            <a:extLst>
              <a:ext uri="{FF2B5EF4-FFF2-40B4-BE49-F238E27FC236}">
                <a16:creationId xmlns:a16="http://schemas.microsoft.com/office/drawing/2014/main" id="{3C55D52C-56E2-97A2-00E3-5344E2F978A5}"/>
              </a:ext>
            </a:extLst>
          </p:cNvPr>
          <p:cNvGraphicFramePr/>
          <p:nvPr>
            <p:extLst>
              <p:ext uri="{D42A27DB-BD31-4B8C-83A1-F6EECF244321}">
                <p14:modId xmlns:p14="http://schemas.microsoft.com/office/powerpoint/2010/main" val="2280334133"/>
              </p:ext>
            </p:extLst>
          </p:nvPr>
        </p:nvGraphicFramePr>
        <p:xfrm>
          <a:off x="140970" y="205740"/>
          <a:ext cx="8671560" cy="77139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A4718A03-157E-50EC-64BF-FF2A2933913E}"/>
              </a:ext>
            </a:extLst>
          </p:cNvPr>
          <p:cNvGraphicFramePr/>
          <p:nvPr>
            <p:extLst>
              <p:ext uri="{D42A27DB-BD31-4B8C-83A1-F6EECF244321}">
                <p14:modId xmlns:p14="http://schemas.microsoft.com/office/powerpoint/2010/main" val="4003339434"/>
              </p:ext>
            </p:extLst>
          </p:nvPr>
        </p:nvGraphicFramePr>
        <p:xfrm>
          <a:off x="6853076" y="309880"/>
          <a:ext cx="9753600" cy="733588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8" name="Graphic 7" descr="Presentation with bar chart with solid fill">
            <a:extLst>
              <a:ext uri="{FF2B5EF4-FFF2-40B4-BE49-F238E27FC236}">
                <a16:creationId xmlns:a16="http://schemas.microsoft.com/office/drawing/2014/main" id="{FCE6E1A7-DBE4-43D3-1566-C8CFC0F8686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501679" y="7220902"/>
            <a:ext cx="914400" cy="914400"/>
          </a:xfrm>
          <a:prstGeom prst="rect">
            <a:avLst/>
          </a:prstGeom>
        </p:spPr>
      </p:pic>
      <p:sp>
        <p:nvSpPr>
          <p:cNvPr id="9" name="Text 6">
            <a:extLst>
              <a:ext uri="{FF2B5EF4-FFF2-40B4-BE49-F238E27FC236}">
                <a16:creationId xmlns:a16="http://schemas.microsoft.com/office/drawing/2014/main" id="{31B4E30B-76BC-0C19-4866-2EF5A0D4F2E6}"/>
              </a:ext>
            </a:extLst>
          </p:cNvPr>
          <p:cNvSpPr/>
          <p:nvPr/>
        </p:nvSpPr>
        <p:spPr>
          <a:xfrm>
            <a:off x="12416079" y="7436882"/>
            <a:ext cx="1894281" cy="431959"/>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nchor="t"/>
          <a:lstStyle/>
          <a:p>
            <a:pPr marL="0" indent="0" algn="l">
              <a:lnSpc>
                <a:spcPts val="3402"/>
              </a:lnSpc>
              <a:buNone/>
            </a:pPr>
            <a:r>
              <a:rPr lang="en-US" sz="2430" b="1" dirty="0">
                <a:solidFill>
                  <a:srgbClr val="FFFF00"/>
                </a:solidFill>
                <a:latin typeface="+mj-lt"/>
                <a:ea typeface="Nobile" pitchFamily="34" charset="-122"/>
                <a:cs typeface="Nobile" pitchFamily="34" charset="-120"/>
              </a:rPr>
              <a:t>By Sraman </a:t>
            </a:r>
            <a:endParaRPr lang="en-US" sz="2430" dirty="0">
              <a:solidFill>
                <a:srgbClr val="FFFF00"/>
              </a:solidFill>
              <a:latin typeface="+mj-lt"/>
            </a:endParaRPr>
          </a:p>
        </p:txBody>
      </p:sp>
    </p:spTree>
    <p:extLst>
      <p:ext uri="{BB962C8B-B14F-4D97-AF65-F5344CB8AC3E}">
        <p14:creationId xmlns:p14="http://schemas.microsoft.com/office/powerpoint/2010/main" val="347515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276D6B62-52CD-4200-9FDC-C6D8A4EB88F7}"/>
                                            </p:graphicEl>
                                          </p:spTgt>
                                        </p:tgtEl>
                                        <p:attrNameLst>
                                          <p:attrName>style.visibility</p:attrName>
                                        </p:attrNameLst>
                                      </p:cBhvr>
                                      <p:to>
                                        <p:strVal val="visible"/>
                                      </p:to>
                                    </p:set>
                                    <p:animEffect transition="in" filter="fade">
                                      <p:cBhvr>
                                        <p:cTn id="7" dur="1000"/>
                                        <p:tgtEl>
                                          <p:spTgt spid="5">
                                            <p:graphicEl>
                                              <a:dgm id="{276D6B62-52CD-4200-9FDC-C6D8A4EB88F7}"/>
                                            </p:graphicEl>
                                          </p:spTgt>
                                        </p:tgtEl>
                                      </p:cBhvr>
                                    </p:animEffect>
                                    <p:anim calcmode="lin" valueType="num">
                                      <p:cBhvr>
                                        <p:cTn id="8" dur="1000" fill="hold"/>
                                        <p:tgtEl>
                                          <p:spTgt spid="5">
                                            <p:graphicEl>
                                              <a:dgm id="{276D6B62-52CD-4200-9FDC-C6D8A4EB88F7}"/>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276D6B62-52CD-4200-9FDC-C6D8A4EB88F7}"/>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D5BF91E7-83ED-4543-9639-BC70FBBD81C6}"/>
                                            </p:graphicEl>
                                          </p:spTgt>
                                        </p:tgtEl>
                                        <p:attrNameLst>
                                          <p:attrName>style.visibility</p:attrName>
                                        </p:attrNameLst>
                                      </p:cBhvr>
                                      <p:to>
                                        <p:strVal val="visible"/>
                                      </p:to>
                                    </p:set>
                                    <p:animEffect transition="in" filter="fade">
                                      <p:cBhvr>
                                        <p:cTn id="14" dur="1000"/>
                                        <p:tgtEl>
                                          <p:spTgt spid="5">
                                            <p:graphicEl>
                                              <a:dgm id="{D5BF91E7-83ED-4543-9639-BC70FBBD81C6}"/>
                                            </p:graphicEl>
                                          </p:spTgt>
                                        </p:tgtEl>
                                      </p:cBhvr>
                                    </p:animEffect>
                                    <p:anim calcmode="lin" valueType="num">
                                      <p:cBhvr>
                                        <p:cTn id="15" dur="1000" fill="hold"/>
                                        <p:tgtEl>
                                          <p:spTgt spid="5">
                                            <p:graphicEl>
                                              <a:dgm id="{D5BF91E7-83ED-4543-9639-BC70FBBD81C6}"/>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D5BF91E7-83ED-4543-9639-BC70FBBD81C6}"/>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graphicEl>
                                              <a:dgm id="{29F27996-2078-4B1D-95E9-A26DBBF9567E}"/>
                                            </p:graphicEl>
                                          </p:spTgt>
                                        </p:tgtEl>
                                        <p:attrNameLst>
                                          <p:attrName>style.visibility</p:attrName>
                                        </p:attrNameLst>
                                      </p:cBhvr>
                                      <p:to>
                                        <p:strVal val="visible"/>
                                      </p:to>
                                    </p:set>
                                    <p:animEffect transition="in" filter="fade">
                                      <p:cBhvr>
                                        <p:cTn id="19" dur="1000"/>
                                        <p:tgtEl>
                                          <p:spTgt spid="5">
                                            <p:graphicEl>
                                              <a:dgm id="{29F27996-2078-4B1D-95E9-A26DBBF9567E}"/>
                                            </p:graphicEl>
                                          </p:spTgt>
                                        </p:tgtEl>
                                      </p:cBhvr>
                                    </p:animEffect>
                                    <p:anim calcmode="lin" valueType="num">
                                      <p:cBhvr>
                                        <p:cTn id="20" dur="1000" fill="hold"/>
                                        <p:tgtEl>
                                          <p:spTgt spid="5">
                                            <p:graphicEl>
                                              <a:dgm id="{29F27996-2078-4B1D-95E9-A26DBBF9567E}"/>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29F27996-2078-4B1D-95E9-A26DBBF9567E}"/>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graphicEl>
                                              <a:dgm id="{21B293DD-93F6-442F-ABBF-79C935D679F1}"/>
                                            </p:graphicEl>
                                          </p:spTgt>
                                        </p:tgtEl>
                                        <p:attrNameLst>
                                          <p:attrName>style.visibility</p:attrName>
                                        </p:attrNameLst>
                                      </p:cBhvr>
                                      <p:to>
                                        <p:strVal val="visible"/>
                                      </p:to>
                                    </p:set>
                                    <p:animEffect transition="in" filter="fade">
                                      <p:cBhvr>
                                        <p:cTn id="26" dur="1000"/>
                                        <p:tgtEl>
                                          <p:spTgt spid="5">
                                            <p:graphicEl>
                                              <a:dgm id="{21B293DD-93F6-442F-ABBF-79C935D679F1}"/>
                                            </p:graphicEl>
                                          </p:spTgt>
                                        </p:tgtEl>
                                      </p:cBhvr>
                                    </p:animEffect>
                                    <p:anim calcmode="lin" valueType="num">
                                      <p:cBhvr>
                                        <p:cTn id="27" dur="1000" fill="hold"/>
                                        <p:tgtEl>
                                          <p:spTgt spid="5">
                                            <p:graphicEl>
                                              <a:dgm id="{21B293DD-93F6-442F-ABBF-79C935D679F1}"/>
                                            </p:graphicEl>
                                          </p:spTgt>
                                        </p:tgtEl>
                                        <p:attrNameLst>
                                          <p:attrName>ppt_x</p:attrName>
                                        </p:attrNameLst>
                                      </p:cBhvr>
                                      <p:tavLst>
                                        <p:tav tm="0">
                                          <p:val>
                                            <p:strVal val="#ppt_x"/>
                                          </p:val>
                                        </p:tav>
                                        <p:tav tm="100000">
                                          <p:val>
                                            <p:strVal val="#ppt_x"/>
                                          </p:val>
                                        </p:tav>
                                      </p:tavLst>
                                    </p:anim>
                                    <p:anim calcmode="lin" valueType="num">
                                      <p:cBhvr>
                                        <p:cTn id="28" dur="1000" fill="hold"/>
                                        <p:tgtEl>
                                          <p:spTgt spid="5">
                                            <p:graphicEl>
                                              <a:dgm id="{21B293DD-93F6-442F-ABBF-79C935D679F1}"/>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5">
                                            <p:graphicEl>
                                              <a:dgm id="{1659769E-B7F7-4DC1-B58B-39933372DBC1}"/>
                                            </p:graphicEl>
                                          </p:spTgt>
                                        </p:tgtEl>
                                        <p:attrNameLst>
                                          <p:attrName>style.visibility</p:attrName>
                                        </p:attrNameLst>
                                      </p:cBhvr>
                                      <p:to>
                                        <p:strVal val="visible"/>
                                      </p:to>
                                    </p:set>
                                    <p:animEffect transition="in" filter="fade">
                                      <p:cBhvr>
                                        <p:cTn id="31" dur="1000"/>
                                        <p:tgtEl>
                                          <p:spTgt spid="5">
                                            <p:graphicEl>
                                              <a:dgm id="{1659769E-B7F7-4DC1-B58B-39933372DBC1}"/>
                                            </p:graphicEl>
                                          </p:spTgt>
                                        </p:tgtEl>
                                      </p:cBhvr>
                                    </p:animEffect>
                                    <p:anim calcmode="lin" valueType="num">
                                      <p:cBhvr>
                                        <p:cTn id="32" dur="1000" fill="hold"/>
                                        <p:tgtEl>
                                          <p:spTgt spid="5">
                                            <p:graphicEl>
                                              <a:dgm id="{1659769E-B7F7-4DC1-B58B-39933372DBC1}"/>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dgm id="{1659769E-B7F7-4DC1-B58B-39933372DBC1}"/>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
                                            <p:graphicEl>
                                              <a:dgm id="{E22D59EF-1513-4BBA-B582-CC4CD465DAA4}"/>
                                            </p:graphicEl>
                                          </p:spTgt>
                                        </p:tgtEl>
                                        <p:attrNameLst>
                                          <p:attrName>style.visibility</p:attrName>
                                        </p:attrNameLst>
                                      </p:cBhvr>
                                      <p:to>
                                        <p:strVal val="visible"/>
                                      </p:to>
                                    </p:set>
                                    <p:animEffect transition="in" filter="fade">
                                      <p:cBhvr>
                                        <p:cTn id="36" dur="1000"/>
                                        <p:tgtEl>
                                          <p:spTgt spid="5">
                                            <p:graphicEl>
                                              <a:dgm id="{E22D59EF-1513-4BBA-B582-CC4CD465DAA4}"/>
                                            </p:graphicEl>
                                          </p:spTgt>
                                        </p:tgtEl>
                                      </p:cBhvr>
                                    </p:animEffect>
                                    <p:anim calcmode="lin" valueType="num">
                                      <p:cBhvr>
                                        <p:cTn id="37" dur="1000" fill="hold"/>
                                        <p:tgtEl>
                                          <p:spTgt spid="5">
                                            <p:graphicEl>
                                              <a:dgm id="{E22D59EF-1513-4BBA-B582-CC4CD465DAA4}"/>
                                            </p:graphicEl>
                                          </p:spTgt>
                                        </p:tgtEl>
                                        <p:attrNameLst>
                                          <p:attrName>ppt_x</p:attrName>
                                        </p:attrNameLst>
                                      </p:cBhvr>
                                      <p:tavLst>
                                        <p:tav tm="0">
                                          <p:val>
                                            <p:strVal val="#ppt_x"/>
                                          </p:val>
                                        </p:tav>
                                        <p:tav tm="100000">
                                          <p:val>
                                            <p:strVal val="#ppt_x"/>
                                          </p:val>
                                        </p:tav>
                                      </p:tavLst>
                                    </p:anim>
                                    <p:anim calcmode="lin" valueType="num">
                                      <p:cBhvr>
                                        <p:cTn id="38" dur="1000" fill="hold"/>
                                        <p:tgtEl>
                                          <p:spTgt spid="5">
                                            <p:graphicEl>
                                              <a:dgm id="{E22D59EF-1513-4BBA-B582-CC4CD465DAA4}"/>
                                            </p:graphicEl>
                                          </p:spTgt>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graphicEl>
                                              <a:dgm id="{A4041AB5-61BC-4B59-84A4-89CF36886B15}"/>
                                            </p:graphicEl>
                                          </p:spTgt>
                                        </p:tgtEl>
                                        <p:attrNameLst>
                                          <p:attrName>style.visibility</p:attrName>
                                        </p:attrNameLst>
                                      </p:cBhvr>
                                      <p:to>
                                        <p:strVal val="visible"/>
                                      </p:to>
                                    </p:set>
                                    <p:animEffect transition="in" filter="fade">
                                      <p:cBhvr>
                                        <p:cTn id="41" dur="1000"/>
                                        <p:tgtEl>
                                          <p:spTgt spid="5">
                                            <p:graphicEl>
                                              <a:dgm id="{A4041AB5-61BC-4B59-84A4-89CF36886B15}"/>
                                            </p:graphicEl>
                                          </p:spTgt>
                                        </p:tgtEl>
                                      </p:cBhvr>
                                    </p:animEffect>
                                    <p:anim calcmode="lin" valueType="num">
                                      <p:cBhvr>
                                        <p:cTn id="42" dur="1000" fill="hold"/>
                                        <p:tgtEl>
                                          <p:spTgt spid="5">
                                            <p:graphicEl>
                                              <a:dgm id="{A4041AB5-61BC-4B59-84A4-89CF36886B15}"/>
                                            </p:graphicEl>
                                          </p:spTgt>
                                        </p:tgtEl>
                                        <p:attrNameLst>
                                          <p:attrName>ppt_x</p:attrName>
                                        </p:attrNameLst>
                                      </p:cBhvr>
                                      <p:tavLst>
                                        <p:tav tm="0">
                                          <p:val>
                                            <p:strVal val="#ppt_x"/>
                                          </p:val>
                                        </p:tav>
                                        <p:tav tm="100000">
                                          <p:val>
                                            <p:strVal val="#ppt_x"/>
                                          </p:val>
                                        </p:tav>
                                      </p:tavLst>
                                    </p:anim>
                                    <p:anim calcmode="lin" valueType="num">
                                      <p:cBhvr>
                                        <p:cTn id="43" dur="1000" fill="hold"/>
                                        <p:tgtEl>
                                          <p:spTgt spid="5">
                                            <p:graphicEl>
                                              <a:dgm id="{A4041AB5-61BC-4B59-84A4-89CF36886B15}"/>
                                            </p:graphicEl>
                                          </p:spTgt>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
                                            <p:graphicEl>
                                              <a:dgm id="{2B61F35F-9379-44DB-B5A6-F0564D51F2CE}"/>
                                            </p:graphicEl>
                                          </p:spTgt>
                                        </p:tgtEl>
                                        <p:attrNameLst>
                                          <p:attrName>style.visibility</p:attrName>
                                        </p:attrNameLst>
                                      </p:cBhvr>
                                      <p:to>
                                        <p:strVal val="visible"/>
                                      </p:to>
                                    </p:set>
                                    <p:animEffect transition="in" filter="fade">
                                      <p:cBhvr>
                                        <p:cTn id="46" dur="1000"/>
                                        <p:tgtEl>
                                          <p:spTgt spid="5">
                                            <p:graphicEl>
                                              <a:dgm id="{2B61F35F-9379-44DB-B5A6-F0564D51F2CE}"/>
                                            </p:graphicEl>
                                          </p:spTgt>
                                        </p:tgtEl>
                                      </p:cBhvr>
                                    </p:animEffect>
                                    <p:anim calcmode="lin" valueType="num">
                                      <p:cBhvr>
                                        <p:cTn id="47" dur="1000" fill="hold"/>
                                        <p:tgtEl>
                                          <p:spTgt spid="5">
                                            <p:graphicEl>
                                              <a:dgm id="{2B61F35F-9379-44DB-B5A6-F0564D51F2CE}"/>
                                            </p:graphicEl>
                                          </p:spTgt>
                                        </p:tgtEl>
                                        <p:attrNameLst>
                                          <p:attrName>ppt_x</p:attrName>
                                        </p:attrNameLst>
                                      </p:cBhvr>
                                      <p:tavLst>
                                        <p:tav tm="0">
                                          <p:val>
                                            <p:strVal val="#ppt_x"/>
                                          </p:val>
                                        </p:tav>
                                        <p:tav tm="100000">
                                          <p:val>
                                            <p:strVal val="#ppt_x"/>
                                          </p:val>
                                        </p:tav>
                                      </p:tavLst>
                                    </p:anim>
                                    <p:anim calcmode="lin" valueType="num">
                                      <p:cBhvr>
                                        <p:cTn id="48" dur="1000" fill="hold"/>
                                        <p:tgtEl>
                                          <p:spTgt spid="5">
                                            <p:graphicEl>
                                              <a:dgm id="{2B61F35F-9379-44DB-B5A6-F0564D51F2CE}"/>
                                            </p:graphic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5">
                                            <p:graphicEl>
                                              <a:dgm id="{059546F5-9C33-421F-BC84-2D1257727C4E}"/>
                                            </p:graphicEl>
                                          </p:spTgt>
                                        </p:tgtEl>
                                        <p:attrNameLst>
                                          <p:attrName>style.visibility</p:attrName>
                                        </p:attrNameLst>
                                      </p:cBhvr>
                                      <p:to>
                                        <p:strVal val="visible"/>
                                      </p:to>
                                    </p:set>
                                    <p:animEffect transition="in" filter="fade">
                                      <p:cBhvr>
                                        <p:cTn id="51" dur="1000"/>
                                        <p:tgtEl>
                                          <p:spTgt spid="5">
                                            <p:graphicEl>
                                              <a:dgm id="{059546F5-9C33-421F-BC84-2D1257727C4E}"/>
                                            </p:graphicEl>
                                          </p:spTgt>
                                        </p:tgtEl>
                                      </p:cBhvr>
                                    </p:animEffect>
                                    <p:anim calcmode="lin" valueType="num">
                                      <p:cBhvr>
                                        <p:cTn id="52" dur="1000" fill="hold"/>
                                        <p:tgtEl>
                                          <p:spTgt spid="5">
                                            <p:graphicEl>
                                              <a:dgm id="{059546F5-9C33-421F-BC84-2D1257727C4E}"/>
                                            </p:graphicEl>
                                          </p:spTgt>
                                        </p:tgtEl>
                                        <p:attrNameLst>
                                          <p:attrName>ppt_x</p:attrName>
                                        </p:attrNameLst>
                                      </p:cBhvr>
                                      <p:tavLst>
                                        <p:tav tm="0">
                                          <p:val>
                                            <p:strVal val="#ppt_x"/>
                                          </p:val>
                                        </p:tav>
                                        <p:tav tm="100000">
                                          <p:val>
                                            <p:strVal val="#ppt_x"/>
                                          </p:val>
                                        </p:tav>
                                      </p:tavLst>
                                    </p:anim>
                                    <p:anim calcmode="lin" valueType="num">
                                      <p:cBhvr>
                                        <p:cTn id="53" dur="1000" fill="hold"/>
                                        <p:tgtEl>
                                          <p:spTgt spid="5">
                                            <p:graphicEl>
                                              <a:dgm id="{059546F5-9C33-421F-BC84-2D1257727C4E}"/>
                                            </p:graphic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7">
                                            <p:graphicEl>
                                              <a:dgm id="{EB6B2176-4FC8-42C2-919F-CFCD4D6840EF}"/>
                                            </p:graphicEl>
                                          </p:spTgt>
                                        </p:tgtEl>
                                        <p:attrNameLst>
                                          <p:attrName>style.visibility</p:attrName>
                                        </p:attrNameLst>
                                      </p:cBhvr>
                                      <p:to>
                                        <p:strVal val="visible"/>
                                      </p:to>
                                    </p:set>
                                    <p:animEffect transition="in" filter="fade">
                                      <p:cBhvr>
                                        <p:cTn id="58" dur="1000"/>
                                        <p:tgtEl>
                                          <p:spTgt spid="7">
                                            <p:graphicEl>
                                              <a:dgm id="{EB6B2176-4FC8-42C2-919F-CFCD4D6840EF}"/>
                                            </p:graphicEl>
                                          </p:spTgt>
                                        </p:tgtEl>
                                      </p:cBhvr>
                                    </p:animEffect>
                                    <p:anim calcmode="lin" valueType="num">
                                      <p:cBhvr>
                                        <p:cTn id="59" dur="1000" fill="hold"/>
                                        <p:tgtEl>
                                          <p:spTgt spid="7">
                                            <p:graphicEl>
                                              <a:dgm id="{EB6B2176-4FC8-42C2-919F-CFCD4D6840EF}"/>
                                            </p:graphicEl>
                                          </p:spTgt>
                                        </p:tgtEl>
                                        <p:attrNameLst>
                                          <p:attrName>ppt_x</p:attrName>
                                        </p:attrNameLst>
                                      </p:cBhvr>
                                      <p:tavLst>
                                        <p:tav tm="0">
                                          <p:val>
                                            <p:strVal val="#ppt_x"/>
                                          </p:val>
                                        </p:tav>
                                        <p:tav tm="100000">
                                          <p:val>
                                            <p:strVal val="#ppt_x"/>
                                          </p:val>
                                        </p:tav>
                                      </p:tavLst>
                                    </p:anim>
                                    <p:anim calcmode="lin" valueType="num">
                                      <p:cBhvr>
                                        <p:cTn id="60" dur="1000" fill="hold"/>
                                        <p:tgtEl>
                                          <p:spTgt spid="7">
                                            <p:graphicEl>
                                              <a:dgm id="{EB6B2176-4FC8-42C2-919F-CFCD4D6840EF}"/>
                                            </p:graphic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7">
                                            <p:graphicEl>
                                              <a:dgm id="{78D47C60-1F1E-4A26-856E-6A78AFD8C4C2}"/>
                                            </p:graphicEl>
                                          </p:spTgt>
                                        </p:tgtEl>
                                        <p:attrNameLst>
                                          <p:attrName>style.visibility</p:attrName>
                                        </p:attrNameLst>
                                      </p:cBhvr>
                                      <p:to>
                                        <p:strVal val="visible"/>
                                      </p:to>
                                    </p:set>
                                    <p:animEffect transition="in" filter="fade">
                                      <p:cBhvr>
                                        <p:cTn id="65" dur="1000"/>
                                        <p:tgtEl>
                                          <p:spTgt spid="7">
                                            <p:graphicEl>
                                              <a:dgm id="{78D47C60-1F1E-4A26-856E-6A78AFD8C4C2}"/>
                                            </p:graphicEl>
                                          </p:spTgt>
                                        </p:tgtEl>
                                      </p:cBhvr>
                                    </p:animEffect>
                                    <p:anim calcmode="lin" valueType="num">
                                      <p:cBhvr>
                                        <p:cTn id="66" dur="1000" fill="hold"/>
                                        <p:tgtEl>
                                          <p:spTgt spid="7">
                                            <p:graphicEl>
                                              <a:dgm id="{78D47C60-1F1E-4A26-856E-6A78AFD8C4C2}"/>
                                            </p:graphicEl>
                                          </p:spTgt>
                                        </p:tgtEl>
                                        <p:attrNameLst>
                                          <p:attrName>ppt_x</p:attrName>
                                        </p:attrNameLst>
                                      </p:cBhvr>
                                      <p:tavLst>
                                        <p:tav tm="0">
                                          <p:val>
                                            <p:strVal val="#ppt_x"/>
                                          </p:val>
                                        </p:tav>
                                        <p:tav tm="100000">
                                          <p:val>
                                            <p:strVal val="#ppt_x"/>
                                          </p:val>
                                        </p:tav>
                                      </p:tavLst>
                                    </p:anim>
                                    <p:anim calcmode="lin" valueType="num">
                                      <p:cBhvr>
                                        <p:cTn id="67" dur="1000" fill="hold"/>
                                        <p:tgtEl>
                                          <p:spTgt spid="7">
                                            <p:graphicEl>
                                              <a:dgm id="{78D47C60-1F1E-4A26-856E-6A78AFD8C4C2}"/>
                                            </p:graphicEl>
                                          </p:spTgt>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7">
                                            <p:graphicEl>
                                              <a:dgm id="{DDA8FBFF-755D-4D16-AA4D-E6EC091AFF04}"/>
                                            </p:graphicEl>
                                          </p:spTgt>
                                        </p:tgtEl>
                                        <p:attrNameLst>
                                          <p:attrName>style.visibility</p:attrName>
                                        </p:attrNameLst>
                                      </p:cBhvr>
                                      <p:to>
                                        <p:strVal val="visible"/>
                                      </p:to>
                                    </p:set>
                                    <p:animEffect transition="in" filter="fade">
                                      <p:cBhvr>
                                        <p:cTn id="70" dur="1000"/>
                                        <p:tgtEl>
                                          <p:spTgt spid="7">
                                            <p:graphicEl>
                                              <a:dgm id="{DDA8FBFF-755D-4D16-AA4D-E6EC091AFF04}"/>
                                            </p:graphicEl>
                                          </p:spTgt>
                                        </p:tgtEl>
                                      </p:cBhvr>
                                    </p:animEffect>
                                    <p:anim calcmode="lin" valueType="num">
                                      <p:cBhvr>
                                        <p:cTn id="71" dur="1000" fill="hold"/>
                                        <p:tgtEl>
                                          <p:spTgt spid="7">
                                            <p:graphicEl>
                                              <a:dgm id="{DDA8FBFF-755D-4D16-AA4D-E6EC091AFF04}"/>
                                            </p:graphicEl>
                                          </p:spTgt>
                                        </p:tgtEl>
                                        <p:attrNameLst>
                                          <p:attrName>ppt_x</p:attrName>
                                        </p:attrNameLst>
                                      </p:cBhvr>
                                      <p:tavLst>
                                        <p:tav tm="0">
                                          <p:val>
                                            <p:strVal val="#ppt_x"/>
                                          </p:val>
                                        </p:tav>
                                        <p:tav tm="100000">
                                          <p:val>
                                            <p:strVal val="#ppt_x"/>
                                          </p:val>
                                        </p:tav>
                                      </p:tavLst>
                                    </p:anim>
                                    <p:anim calcmode="lin" valueType="num">
                                      <p:cBhvr>
                                        <p:cTn id="72" dur="1000" fill="hold"/>
                                        <p:tgtEl>
                                          <p:spTgt spid="7">
                                            <p:graphicEl>
                                              <a:dgm id="{DDA8FBFF-755D-4D16-AA4D-E6EC091AFF04}"/>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7">
                                            <p:graphicEl>
                                              <a:dgm id="{33B37CC6-3968-4A32-A681-56FBBD3A836B}"/>
                                            </p:graphicEl>
                                          </p:spTgt>
                                        </p:tgtEl>
                                        <p:attrNameLst>
                                          <p:attrName>style.visibility</p:attrName>
                                        </p:attrNameLst>
                                      </p:cBhvr>
                                      <p:to>
                                        <p:strVal val="visible"/>
                                      </p:to>
                                    </p:set>
                                    <p:animEffect transition="in" filter="fade">
                                      <p:cBhvr>
                                        <p:cTn id="77" dur="1000"/>
                                        <p:tgtEl>
                                          <p:spTgt spid="7">
                                            <p:graphicEl>
                                              <a:dgm id="{33B37CC6-3968-4A32-A681-56FBBD3A836B}"/>
                                            </p:graphicEl>
                                          </p:spTgt>
                                        </p:tgtEl>
                                      </p:cBhvr>
                                    </p:animEffect>
                                    <p:anim calcmode="lin" valueType="num">
                                      <p:cBhvr>
                                        <p:cTn id="78" dur="1000" fill="hold"/>
                                        <p:tgtEl>
                                          <p:spTgt spid="7">
                                            <p:graphicEl>
                                              <a:dgm id="{33B37CC6-3968-4A32-A681-56FBBD3A836B}"/>
                                            </p:graphicEl>
                                          </p:spTgt>
                                        </p:tgtEl>
                                        <p:attrNameLst>
                                          <p:attrName>ppt_x</p:attrName>
                                        </p:attrNameLst>
                                      </p:cBhvr>
                                      <p:tavLst>
                                        <p:tav tm="0">
                                          <p:val>
                                            <p:strVal val="#ppt_x"/>
                                          </p:val>
                                        </p:tav>
                                        <p:tav tm="100000">
                                          <p:val>
                                            <p:strVal val="#ppt_x"/>
                                          </p:val>
                                        </p:tav>
                                      </p:tavLst>
                                    </p:anim>
                                    <p:anim calcmode="lin" valueType="num">
                                      <p:cBhvr>
                                        <p:cTn id="79" dur="1000" fill="hold"/>
                                        <p:tgtEl>
                                          <p:spTgt spid="7">
                                            <p:graphicEl>
                                              <a:dgm id="{33B37CC6-3968-4A32-A681-56FBBD3A836B}"/>
                                            </p:graphicEl>
                                          </p:spTgt>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
                                            <p:graphicEl>
                                              <a:dgm id="{B8411A4A-C546-4DDC-89CB-BF5394BFFE91}"/>
                                            </p:graphicEl>
                                          </p:spTgt>
                                        </p:tgtEl>
                                        <p:attrNameLst>
                                          <p:attrName>style.visibility</p:attrName>
                                        </p:attrNameLst>
                                      </p:cBhvr>
                                      <p:to>
                                        <p:strVal val="visible"/>
                                      </p:to>
                                    </p:set>
                                    <p:animEffect transition="in" filter="fade">
                                      <p:cBhvr>
                                        <p:cTn id="82" dur="1000"/>
                                        <p:tgtEl>
                                          <p:spTgt spid="7">
                                            <p:graphicEl>
                                              <a:dgm id="{B8411A4A-C546-4DDC-89CB-BF5394BFFE91}"/>
                                            </p:graphicEl>
                                          </p:spTgt>
                                        </p:tgtEl>
                                      </p:cBhvr>
                                    </p:animEffect>
                                    <p:anim calcmode="lin" valueType="num">
                                      <p:cBhvr>
                                        <p:cTn id="83" dur="1000" fill="hold"/>
                                        <p:tgtEl>
                                          <p:spTgt spid="7">
                                            <p:graphicEl>
                                              <a:dgm id="{B8411A4A-C546-4DDC-89CB-BF5394BFFE91}"/>
                                            </p:graphicEl>
                                          </p:spTgt>
                                        </p:tgtEl>
                                        <p:attrNameLst>
                                          <p:attrName>ppt_x</p:attrName>
                                        </p:attrNameLst>
                                      </p:cBhvr>
                                      <p:tavLst>
                                        <p:tav tm="0">
                                          <p:val>
                                            <p:strVal val="#ppt_x"/>
                                          </p:val>
                                        </p:tav>
                                        <p:tav tm="100000">
                                          <p:val>
                                            <p:strVal val="#ppt_x"/>
                                          </p:val>
                                        </p:tav>
                                      </p:tavLst>
                                    </p:anim>
                                    <p:anim calcmode="lin" valueType="num">
                                      <p:cBhvr>
                                        <p:cTn id="84" dur="1000" fill="hold"/>
                                        <p:tgtEl>
                                          <p:spTgt spid="7">
                                            <p:graphicEl>
                                              <a:dgm id="{B8411A4A-C546-4DDC-89CB-BF5394BFFE91}"/>
                                            </p:graphic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7">
                                            <p:graphicEl>
                                              <a:dgm id="{97B35704-F195-453B-9B15-30ACCD1D444A}"/>
                                            </p:graphicEl>
                                          </p:spTgt>
                                        </p:tgtEl>
                                        <p:attrNameLst>
                                          <p:attrName>style.visibility</p:attrName>
                                        </p:attrNameLst>
                                      </p:cBhvr>
                                      <p:to>
                                        <p:strVal val="visible"/>
                                      </p:to>
                                    </p:set>
                                    <p:animEffect transition="in" filter="fade">
                                      <p:cBhvr>
                                        <p:cTn id="89" dur="1000"/>
                                        <p:tgtEl>
                                          <p:spTgt spid="7">
                                            <p:graphicEl>
                                              <a:dgm id="{97B35704-F195-453B-9B15-30ACCD1D444A}"/>
                                            </p:graphicEl>
                                          </p:spTgt>
                                        </p:tgtEl>
                                      </p:cBhvr>
                                    </p:animEffect>
                                    <p:anim calcmode="lin" valueType="num">
                                      <p:cBhvr>
                                        <p:cTn id="90" dur="1000" fill="hold"/>
                                        <p:tgtEl>
                                          <p:spTgt spid="7">
                                            <p:graphicEl>
                                              <a:dgm id="{97B35704-F195-453B-9B15-30ACCD1D444A}"/>
                                            </p:graphicEl>
                                          </p:spTgt>
                                        </p:tgtEl>
                                        <p:attrNameLst>
                                          <p:attrName>ppt_x</p:attrName>
                                        </p:attrNameLst>
                                      </p:cBhvr>
                                      <p:tavLst>
                                        <p:tav tm="0">
                                          <p:val>
                                            <p:strVal val="#ppt_x"/>
                                          </p:val>
                                        </p:tav>
                                        <p:tav tm="100000">
                                          <p:val>
                                            <p:strVal val="#ppt_x"/>
                                          </p:val>
                                        </p:tav>
                                      </p:tavLst>
                                    </p:anim>
                                    <p:anim calcmode="lin" valueType="num">
                                      <p:cBhvr>
                                        <p:cTn id="91" dur="1000" fill="hold"/>
                                        <p:tgtEl>
                                          <p:spTgt spid="7">
                                            <p:graphicEl>
                                              <a:dgm id="{97B35704-F195-453B-9B15-30ACCD1D444A}"/>
                                            </p:graphicEl>
                                          </p:spTgt>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7">
                                            <p:graphicEl>
                                              <a:dgm id="{9AE15C6D-0C51-4C2C-BD75-6DE871BE9EB8}"/>
                                            </p:graphicEl>
                                          </p:spTgt>
                                        </p:tgtEl>
                                        <p:attrNameLst>
                                          <p:attrName>style.visibility</p:attrName>
                                        </p:attrNameLst>
                                      </p:cBhvr>
                                      <p:to>
                                        <p:strVal val="visible"/>
                                      </p:to>
                                    </p:set>
                                    <p:animEffect transition="in" filter="fade">
                                      <p:cBhvr>
                                        <p:cTn id="94" dur="1000"/>
                                        <p:tgtEl>
                                          <p:spTgt spid="7">
                                            <p:graphicEl>
                                              <a:dgm id="{9AE15C6D-0C51-4C2C-BD75-6DE871BE9EB8}"/>
                                            </p:graphicEl>
                                          </p:spTgt>
                                        </p:tgtEl>
                                      </p:cBhvr>
                                    </p:animEffect>
                                    <p:anim calcmode="lin" valueType="num">
                                      <p:cBhvr>
                                        <p:cTn id="95" dur="1000" fill="hold"/>
                                        <p:tgtEl>
                                          <p:spTgt spid="7">
                                            <p:graphicEl>
                                              <a:dgm id="{9AE15C6D-0C51-4C2C-BD75-6DE871BE9EB8}"/>
                                            </p:graphicEl>
                                          </p:spTgt>
                                        </p:tgtEl>
                                        <p:attrNameLst>
                                          <p:attrName>ppt_x</p:attrName>
                                        </p:attrNameLst>
                                      </p:cBhvr>
                                      <p:tavLst>
                                        <p:tav tm="0">
                                          <p:val>
                                            <p:strVal val="#ppt_x"/>
                                          </p:val>
                                        </p:tav>
                                        <p:tav tm="100000">
                                          <p:val>
                                            <p:strVal val="#ppt_x"/>
                                          </p:val>
                                        </p:tav>
                                      </p:tavLst>
                                    </p:anim>
                                    <p:anim calcmode="lin" valueType="num">
                                      <p:cBhvr>
                                        <p:cTn id="96" dur="1000" fill="hold"/>
                                        <p:tgtEl>
                                          <p:spTgt spid="7">
                                            <p:graphicEl>
                                              <a:dgm id="{9AE15C6D-0C51-4C2C-BD75-6DE871BE9EB8}"/>
                                            </p:graphic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7">
                                            <p:graphicEl>
                                              <a:dgm id="{98A3AF1B-8094-4A38-A564-0121C6A2AC8F}"/>
                                            </p:graphicEl>
                                          </p:spTgt>
                                        </p:tgtEl>
                                        <p:attrNameLst>
                                          <p:attrName>style.visibility</p:attrName>
                                        </p:attrNameLst>
                                      </p:cBhvr>
                                      <p:to>
                                        <p:strVal val="visible"/>
                                      </p:to>
                                    </p:set>
                                    <p:animEffect transition="in" filter="fade">
                                      <p:cBhvr>
                                        <p:cTn id="101" dur="1000"/>
                                        <p:tgtEl>
                                          <p:spTgt spid="7">
                                            <p:graphicEl>
                                              <a:dgm id="{98A3AF1B-8094-4A38-A564-0121C6A2AC8F}"/>
                                            </p:graphicEl>
                                          </p:spTgt>
                                        </p:tgtEl>
                                      </p:cBhvr>
                                    </p:animEffect>
                                    <p:anim calcmode="lin" valueType="num">
                                      <p:cBhvr>
                                        <p:cTn id="102" dur="1000" fill="hold"/>
                                        <p:tgtEl>
                                          <p:spTgt spid="7">
                                            <p:graphicEl>
                                              <a:dgm id="{98A3AF1B-8094-4A38-A564-0121C6A2AC8F}"/>
                                            </p:graphicEl>
                                          </p:spTgt>
                                        </p:tgtEl>
                                        <p:attrNameLst>
                                          <p:attrName>ppt_x</p:attrName>
                                        </p:attrNameLst>
                                      </p:cBhvr>
                                      <p:tavLst>
                                        <p:tav tm="0">
                                          <p:val>
                                            <p:strVal val="#ppt_x"/>
                                          </p:val>
                                        </p:tav>
                                        <p:tav tm="100000">
                                          <p:val>
                                            <p:strVal val="#ppt_x"/>
                                          </p:val>
                                        </p:tav>
                                      </p:tavLst>
                                    </p:anim>
                                    <p:anim calcmode="lin" valueType="num">
                                      <p:cBhvr>
                                        <p:cTn id="103" dur="1000" fill="hold"/>
                                        <p:tgtEl>
                                          <p:spTgt spid="7">
                                            <p:graphicEl>
                                              <a:dgm id="{98A3AF1B-8094-4A38-A564-0121C6A2AC8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AtOnce"/>
        </p:bldSub>
      </p:bldGraphic>
      <p:bldGraphic spid="7" grpId="0">
        <p:bldSub>
          <a:bldDgm bld="one"/>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mr-IN" sz="4480" dirty="0">
                <a:solidFill>
                  <a:schemeClr val="bg1"/>
                </a:solidFill>
                <a:latin typeface="Kokila" panose="020B0604020202020204" pitchFamily="34" charset="0"/>
                <a:cs typeface="Kokila" panose="020B0604020202020204" pitchFamily="34" charset="0"/>
              </a:rPr>
              <a:t>कृषी आणि ग्रामीण परिप्रेक्ष </a:t>
            </a:r>
            <a:endParaRPr lang="hi-IN" sz="4480" dirty="0">
              <a:solidFill>
                <a:schemeClr val="bg1"/>
              </a:solidFill>
              <a:latin typeface="Kokila" panose="020B0604020202020204" pitchFamily="34" charset="0"/>
              <a:cs typeface="Kokila" panose="020B0604020202020204" pitchFamily="34" charset="0"/>
            </a:endParaRPr>
          </a:p>
        </p:txBody>
      </p:sp>
      <p:graphicFrame>
        <p:nvGraphicFramePr>
          <p:cNvPr id="7" name="Diagram 6">
            <a:extLst>
              <a:ext uri="{FF2B5EF4-FFF2-40B4-BE49-F238E27FC236}">
                <a16:creationId xmlns:a16="http://schemas.microsoft.com/office/drawing/2014/main" id="{F946237A-138B-A561-19BC-8BD7CE88FF6D}"/>
              </a:ext>
            </a:extLst>
          </p:cNvPr>
          <p:cNvGraphicFramePr/>
          <p:nvPr>
            <p:extLst>
              <p:ext uri="{D42A27DB-BD31-4B8C-83A1-F6EECF244321}">
                <p14:modId xmlns:p14="http://schemas.microsoft.com/office/powerpoint/2010/main" val="3004264492"/>
              </p:ext>
            </p:extLst>
          </p:nvPr>
        </p:nvGraphicFramePr>
        <p:xfrm>
          <a:off x="468352" y="1483111"/>
          <a:ext cx="13414916" cy="63735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Graphic 3" descr="Presentation with bar chart with solid fill">
            <a:extLst>
              <a:ext uri="{FF2B5EF4-FFF2-40B4-BE49-F238E27FC236}">
                <a16:creationId xmlns:a16="http://schemas.microsoft.com/office/drawing/2014/main" id="{ECA16B59-1752-7E7C-45A7-AA4F63AF7D2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501679" y="7220902"/>
            <a:ext cx="914400" cy="914400"/>
          </a:xfrm>
          <a:prstGeom prst="rect">
            <a:avLst/>
          </a:prstGeom>
        </p:spPr>
      </p:pic>
      <p:sp>
        <p:nvSpPr>
          <p:cNvPr id="5" name="Text 6">
            <a:extLst>
              <a:ext uri="{FF2B5EF4-FFF2-40B4-BE49-F238E27FC236}">
                <a16:creationId xmlns:a16="http://schemas.microsoft.com/office/drawing/2014/main" id="{E0F65D7A-5A18-9AFC-3F79-3410EEB29D6D}"/>
              </a:ext>
            </a:extLst>
          </p:cNvPr>
          <p:cNvSpPr/>
          <p:nvPr/>
        </p:nvSpPr>
        <p:spPr>
          <a:xfrm>
            <a:off x="12416079" y="7436882"/>
            <a:ext cx="1894281" cy="431959"/>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nchor="t"/>
          <a:lstStyle/>
          <a:p>
            <a:pPr marL="0" indent="0" algn="l">
              <a:lnSpc>
                <a:spcPts val="3402"/>
              </a:lnSpc>
              <a:buNone/>
            </a:pPr>
            <a:r>
              <a:rPr lang="en-US" sz="2430" b="1" dirty="0">
                <a:solidFill>
                  <a:srgbClr val="FFFF00"/>
                </a:solidFill>
                <a:latin typeface="+mj-lt"/>
                <a:ea typeface="Nobile" pitchFamily="34" charset="-122"/>
                <a:cs typeface="Nobile" pitchFamily="34" charset="-120"/>
              </a:rPr>
              <a:t>By Sraman </a:t>
            </a:r>
            <a:endParaRPr lang="en-US" sz="2430" dirty="0">
              <a:solidFill>
                <a:srgbClr val="FFFF00"/>
              </a:solidFill>
              <a:latin typeface="+mj-lt"/>
            </a:endParaRPr>
          </a:p>
        </p:txBody>
      </p:sp>
    </p:spTree>
    <p:extLst>
      <p:ext uri="{BB962C8B-B14F-4D97-AF65-F5344CB8AC3E}">
        <p14:creationId xmlns:p14="http://schemas.microsoft.com/office/powerpoint/2010/main" val="25642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5BAD534-166F-4364-8553-D9282721392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C8984E57-5B34-4578-BF1A-A77260C5E80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FF0B3AB-4D66-41E7-85CD-438118E8AB9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461A6916-1EE0-4720-A2A2-C8392BF5918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1580155A-D533-4E85-8344-813E7DF2AC0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D813C6BF-3FB1-4AEB-9FD3-5A185D28370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3120AE63-1A50-4B30-A020-19C180E483F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AE35BB69-17CF-4138-921C-52915F9E67D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dgm id="{29D616F1-5E90-4366-B73E-72EA9F77653E}"/>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graphicEl>
                                              <a:dgm id="{DC6A1B6B-3AFD-40F3-BC7F-67CD27C63E71}"/>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graphicEl>
                                              <a:dgm id="{4C10C8DB-E473-46E9-A4A3-76D7D748E7D8}"/>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graphicEl>
                                              <a:dgm id="{1B9B381F-14B0-4F60-A04B-1B12EFD1AE52}"/>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graphicEl>
                                              <a:dgm id="{16E904FD-8A5F-45D8-A5AD-086F1A193639}"/>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graphicEl>
                                              <a:dgm id="{BB3650E1-802C-43AE-8DEF-23E486D0651B}"/>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graphicEl>
                                              <a:dgm id="{79D86685-5656-4ABD-8B71-BAF4D961D94B}"/>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graphicEl>
                                              <a:dgm id="{0CCA30F8-4FCF-40D2-9BF0-71E7419895D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ts val="8384"/>
              </a:lnSpc>
            </a:pPr>
            <a:r>
              <a:rPr lang="en-US" sz="3600" dirty="0">
                <a:solidFill>
                  <a:srgbClr val="FFFF00"/>
                </a:solidFill>
                <a:latin typeface="Alexandria" pitchFamily="34" charset="0"/>
                <a:ea typeface="Alexandria" pitchFamily="34" charset="-122"/>
                <a:cs typeface="Alexandria" pitchFamily="34" charset="-120"/>
              </a:rPr>
              <a:t>India Budget   2024-25</a:t>
            </a:r>
            <a:r>
              <a:rPr lang="en-US" sz="4800" dirty="0">
                <a:solidFill>
                  <a:srgbClr val="FFFF00"/>
                </a:solidFill>
                <a:latin typeface="Alexandria" pitchFamily="34" charset="0"/>
                <a:ea typeface="Alexandria" pitchFamily="34" charset="-122"/>
                <a:cs typeface="Alexandria" pitchFamily="34" charset="-120"/>
              </a:rPr>
              <a:t>: </a:t>
            </a:r>
            <a:r>
              <a:rPr lang="mr-IN" sz="4800" dirty="0">
                <a:solidFill>
                  <a:srgbClr val="FFFF00"/>
                </a:solidFill>
                <a:latin typeface="Kokila" panose="020B0604020202020204" pitchFamily="34" charset="0"/>
                <a:ea typeface="Alexandria" pitchFamily="34" charset="-122"/>
                <a:cs typeface="Kokila" panose="020B0604020202020204" pitchFamily="34" charset="0"/>
              </a:rPr>
              <a:t>परीक्षाभिमुख तयारी </a:t>
            </a:r>
            <a:endParaRPr lang="en-US" sz="4800" dirty="0">
              <a:solidFill>
                <a:srgbClr val="FFFF00"/>
              </a:solidFill>
              <a:latin typeface="Kokila" panose="020B0604020202020204" pitchFamily="34" charset="0"/>
              <a:cs typeface="Kokila" panose="020B0604020202020204" pitchFamily="34" charset="0"/>
            </a:endParaRPr>
          </a:p>
        </p:txBody>
      </p:sp>
      <p:sp>
        <p:nvSpPr>
          <p:cNvPr id="9" name="Text 6">
            <a:extLst>
              <a:ext uri="{FF2B5EF4-FFF2-40B4-BE49-F238E27FC236}">
                <a16:creationId xmlns:a16="http://schemas.microsoft.com/office/drawing/2014/main" id="{B48B49E4-4DA0-B04F-A860-403666F0DA87}"/>
              </a:ext>
            </a:extLst>
          </p:cNvPr>
          <p:cNvSpPr/>
          <p:nvPr/>
        </p:nvSpPr>
        <p:spPr>
          <a:xfrm>
            <a:off x="12416079" y="7436882"/>
            <a:ext cx="1894281" cy="431959"/>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nchor="t"/>
          <a:lstStyle/>
          <a:p>
            <a:pPr marL="0" indent="0" algn="l">
              <a:lnSpc>
                <a:spcPts val="3402"/>
              </a:lnSpc>
              <a:buNone/>
            </a:pPr>
            <a:r>
              <a:rPr lang="en-US" sz="2430" b="1" dirty="0">
                <a:solidFill>
                  <a:srgbClr val="FFFF00"/>
                </a:solidFill>
                <a:latin typeface="+mj-lt"/>
                <a:ea typeface="Nobile" pitchFamily="34" charset="-122"/>
                <a:cs typeface="Nobile" pitchFamily="34" charset="-120"/>
              </a:rPr>
              <a:t>By Sraman </a:t>
            </a:r>
            <a:endParaRPr lang="en-US" sz="2430" dirty="0">
              <a:solidFill>
                <a:srgbClr val="FFFF00"/>
              </a:solidFill>
              <a:latin typeface="+mj-lt"/>
            </a:endParaRPr>
          </a:p>
        </p:txBody>
      </p:sp>
      <p:pic>
        <p:nvPicPr>
          <p:cNvPr id="13" name="Graphic 12" descr="Presentation with bar chart with solid fill">
            <a:extLst>
              <a:ext uri="{FF2B5EF4-FFF2-40B4-BE49-F238E27FC236}">
                <a16:creationId xmlns:a16="http://schemas.microsoft.com/office/drawing/2014/main" id="{EBF5B691-1FC5-61A6-30B0-A1684A6A90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01679" y="7220902"/>
            <a:ext cx="914400" cy="914400"/>
          </a:xfrm>
          <a:prstGeom prst="rect">
            <a:avLst/>
          </a:prstGeom>
        </p:spPr>
      </p:pic>
      <p:graphicFrame>
        <p:nvGraphicFramePr>
          <p:cNvPr id="4" name="Diagram 3">
            <a:extLst>
              <a:ext uri="{FF2B5EF4-FFF2-40B4-BE49-F238E27FC236}">
                <a16:creationId xmlns:a16="http://schemas.microsoft.com/office/drawing/2014/main" id="{DFC410F2-7B6F-0D24-5807-5A4CBAA9AB50}"/>
              </a:ext>
            </a:extLst>
          </p:cNvPr>
          <p:cNvGraphicFramePr/>
          <p:nvPr>
            <p:extLst>
              <p:ext uri="{D42A27DB-BD31-4B8C-83A1-F6EECF244321}">
                <p14:modId xmlns:p14="http://schemas.microsoft.com/office/powerpoint/2010/main" val="4160983170"/>
              </p:ext>
            </p:extLst>
          </p:nvPr>
        </p:nvGraphicFramePr>
        <p:xfrm>
          <a:off x="383200" y="2201247"/>
          <a:ext cx="6932000" cy="513633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5" name="Diagram 4">
            <a:extLst>
              <a:ext uri="{FF2B5EF4-FFF2-40B4-BE49-F238E27FC236}">
                <a16:creationId xmlns:a16="http://schemas.microsoft.com/office/drawing/2014/main" id="{70ED1352-00AC-4691-D00E-6143EC6A2CBB}"/>
              </a:ext>
            </a:extLst>
          </p:cNvPr>
          <p:cNvGraphicFramePr/>
          <p:nvPr>
            <p:extLst>
              <p:ext uri="{D42A27DB-BD31-4B8C-83A1-F6EECF244321}">
                <p14:modId xmlns:p14="http://schemas.microsoft.com/office/powerpoint/2010/main" val="3131325040"/>
              </p:ext>
            </p:extLst>
          </p:nvPr>
        </p:nvGraphicFramePr>
        <p:xfrm>
          <a:off x="7014458" y="2248396"/>
          <a:ext cx="6932000" cy="5136332"/>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26144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256058C-824A-4867-AD68-997CEE52320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89394AAB-EAD8-4B62-BA71-7FAE905CEA31}"/>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A3D13E7C-95C2-4FE0-96FF-C2D7178F2C8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13697C6B-7C1A-4D8F-840A-75F0483B628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8E4561BB-6C4C-482F-97CF-9661992FF12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BE63CE0E-62F2-454A-B9C1-6F7D10D84A78}"/>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E43C3328-BD60-4D30-A573-52460E172A35}"/>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E121C39A-C802-4509-AE58-A3B4CDB66B3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E50BD637-6707-4BFA-851D-488FA3EE5458}"/>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63C863C4-5DCC-4AD4-9102-A5CDDF246091}"/>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9A1107F1-36F9-4781-82DA-B7317E82464D}"/>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583C935D-B47C-461A-86C5-8400D6A86D55}"/>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3ECD2DDE-2102-4CB9-8B11-A1D216697374}"/>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4256058C-824A-4867-AD68-997CEE523202}"/>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graphicEl>
                                              <a:dgm id="{89394AAB-EAD8-4B62-BA71-7FAE905CEA31}"/>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
                                            <p:graphicEl>
                                              <a:dgm id="{A3D13E7C-95C2-4FE0-96FF-C2D7178F2C8F}"/>
                                            </p:graphic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
                                            <p:graphicEl>
                                              <a:dgm id="{13697C6B-7C1A-4D8F-840A-75F0483B628D}"/>
                                            </p:graphic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
                                            <p:graphicEl>
                                              <a:dgm id="{8E4561BB-6C4C-482F-97CF-9661992FF12C}"/>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
                                            <p:graphicEl>
                                              <a:dgm id="{BE63CE0E-62F2-454A-B9C1-6F7D10D84A78}"/>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
                                            <p:graphicEl>
                                              <a:dgm id="{E43C3328-BD60-4D30-A573-52460E172A35}"/>
                                            </p:graphic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5">
                                            <p:graphicEl>
                                              <a:dgm id="{E121C39A-C802-4509-AE58-A3B4CDB66B3F}"/>
                                            </p:graphic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
                                            <p:graphicEl>
                                              <a:dgm id="{E50BD637-6707-4BFA-851D-488FA3EE5458}"/>
                                            </p:graphic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
                                            <p:graphicEl>
                                              <a:dgm id="{63C863C4-5DCC-4AD4-9102-A5CDDF246091}"/>
                                            </p:graphicEl>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
                                            <p:graphicEl>
                                              <a:dgm id="{9A1107F1-36F9-4781-82DA-B7317E82464D}"/>
                                            </p:graphic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
                                            <p:graphicEl>
                                              <a:dgm id="{583C935D-B47C-461A-86C5-8400D6A86D55}"/>
                                            </p:graphicEl>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
                                            <p:graphicEl>
                                              <a:dgm id="{3ECD2DDE-2102-4CB9-8B11-A1D21669737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5"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mr-IN" sz="4480" dirty="0">
                <a:solidFill>
                  <a:schemeClr val="bg1"/>
                </a:solidFill>
                <a:latin typeface="Kokila" panose="020B0604020202020204" pitchFamily="34" charset="0"/>
                <a:cs typeface="Kokila" panose="020B0604020202020204" pitchFamily="34" charset="0"/>
              </a:rPr>
              <a:t>सूक्ष्म , लघु व मध्यम उद्योग </a:t>
            </a:r>
            <a:endParaRPr lang="hi-IN" sz="4480" dirty="0">
              <a:solidFill>
                <a:schemeClr val="bg1"/>
              </a:solidFill>
              <a:latin typeface="Kokila" panose="020B0604020202020204" pitchFamily="34" charset="0"/>
              <a:cs typeface="Kokila" panose="020B0604020202020204" pitchFamily="34" charset="0"/>
            </a:endParaRPr>
          </a:p>
        </p:txBody>
      </p:sp>
      <p:graphicFrame>
        <p:nvGraphicFramePr>
          <p:cNvPr id="7" name="Diagram 6">
            <a:extLst>
              <a:ext uri="{FF2B5EF4-FFF2-40B4-BE49-F238E27FC236}">
                <a16:creationId xmlns:a16="http://schemas.microsoft.com/office/drawing/2014/main" id="{F946237A-138B-A561-19BC-8BD7CE88FF6D}"/>
              </a:ext>
            </a:extLst>
          </p:cNvPr>
          <p:cNvGraphicFramePr/>
          <p:nvPr>
            <p:extLst>
              <p:ext uri="{D42A27DB-BD31-4B8C-83A1-F6EECF244321}">
                <p14:modId xmlns:p14="http://schemas.microsoft.com/office/powerpoint/2010/main" val="1580545750"/>
              </p:ext>
            </p:extLst>
          </p:nvPr>
        </p:nvGraphicFramePr>
        <p:xfrm>
          <a:off x="468352" y="1483111"/>
          <a:ext cx="13414916" cy="63735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Graphic 3" descr="Presentation with bar chart with solid fill">
            <a:extLst>
              <a:ext uri="{FF2B5EF4-FFF2-40B4-BE49-F238E27FC236}">
                <a16:creationId xmlns:a16="http://schemas.microsoft.com/office/drawing/2014/main" id="{1166BC8F-D259-9754-12C3-0DAA3EE6A28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501679" y="7220902"/>
            <a:ext cx="914400" cy="914400"/>
          </a:xfrm>
          <a:prstGeom prst="rect">
            <a:avLst/>
          </a:prstGeom>
        </p:spPr>
      </p:pic>
      <p:sp>
        <p:nvSpPr>
          <p:cNvPr id="5" name="Text 6">
            <a:extLst>
              <a:ext uri="{FF2B5EF4-FFF2-40B4-BE49-F238E27FC236}">
                <a16:creationId xmlns:a16="http://schemas.microsoft.com/office/drawing/2014/main" id="{8622D6B2-1FE2-BD06-DA63-C27AAA54FD9A}"/>
              </a:ext>
            </a:extLst>
          </p:cNvPr>
          <p:cNvSpPr/>
          <p:nvPr/>
        </p:nvSpPr>
        <p:spPr>
          <a:xfrm>
            <a:off x="12416079" y="7436882"/>
            <a:ext cx="1894281" cy="431959"/>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nchor="t"/>
          <a:lstStyle/>
          <a:p>
            <a:pPr marL="0" indent="0" algn="l">
              <a:lnSpc>
                <a:spcPts val="3402"/>
              </a:lnSpc>
              <a:buNone/>
            </a:pPr>
            <a:r>
              <a:rPr lang="en-US" sz="2430" b="1" dirty="0">
                <a:solidFill>
                  <a:srgbClr val="FFFF00"/>
                </a:solidFill>
                <a:latin typeface="+mj-lt"/>
                <a:ea typeface="Nobile" pitchFamily="34" charset="-122"/>
                <a:cs typeface="Nobile" pitchFamily="34" charset="-120"/>
              </a:rPr>
              <a:t>By Sraman </a:t>
            </a:r>
            <a:endParaRPr lang="en-US" sz="2430" dirty="0">
              <a:solidFill>
                <a:srgbClr val="FFFF00"/>
              </a:solidFill>
              <a:latin typeface="+mj-lt"/>
            </a:endParaRPr>
          </a:p>
        </p:txBody>
      </p:sp>
    </p:spTree>
    <p:extLst>
      <p:ext uri="{BB962C8B-B14F-4D97-AF65-F5344CB8AC3E}">
        <p14:creationId xmlns:p14="http://schemas.microsoft.com/office/powerpoint/2010/main" val="92947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5BAD534-166F-4364-8553-D9282721392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C8984E57-5B34-4578-BF1A-A77260C5E80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FF0B3AB-4D66-41E7-85CD-438118E8AB9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461A6916-1EE0-4720-A2A2-C8392BF5918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1580155A-D533-4E85-8344-813E7DF2AC0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D813C6BF-3FB1-4AEB-9FD3-5A185D28370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3120AE63-1A50-4B30-A020-19C180E483F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AE35BB69-17CF-4138-921C-52915F9E67D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dgm id="{29D616F1-5E90-4366-B73E-72EA9F77653E}"/>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graphicEl>
                                              <a:dgm id="{DC6A1B6B-3AFD-40F3-BC7F-67CD27C63E71}"/>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graphicEl>
                                              <a:dgm id="{4C10C8DB-E473-46E9-A4A3-76D7D748E7D8}"/>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graphicEl>
                                              <a:dgm id="{1B9B381F-14B0-4F60-A04B-1B12EFD1AE52}"/>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graphicEl>
                                              <a:dgm id="{16E904FD-8A5F-45D8-A5AD-086F1A193639}"/>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graphicEl>
                                              <a:dgm id="{BB3650E1-802C-43AE-8DEF-23E486D0651B}"/>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graphicEl>
                                              <a:dgm id="{79D86685-5656-4ABD-8B71-BAF4D961D94B}"/>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graphicEl>
                                              <a:dgm id="{0CCA30F8-4FCF-40D2-9BF0-71E7419895D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mr-IN" sz="4480" dirty="0">
                <a:solidFill>
                  <a:schemeClr val="bg1"/>
                </a:solidFill>
                <a:latin typeface="Kokila" panose="020B0604020202020204" pitchFamily="34" charset="0"/>
                <a:cs typeface="Kokila" panose="020B0604020202020204" pitchFamily="34" charset="0"/>
              </a:rPr>
              <a:t>रोजगाराचे संकट </a:t>
            </a:r>
            <a:endParaRPr lang="hi-IN" sz="4480" dirty="0">
              <a:solidFill>
                <a:schemeClr val="bg1"/>
              </a:solidFill>
              <a:latin typeface="Kokila" panose="020B0604020202020204" pitchFamily="34" charset="0"/>
              <a:cs typeface="Kokila" panose="020B0604020202020204" pitchFamily="34" charset="0"/>
            </a:endParaRPr>
          </a:p>
        </p:txBody>
      </p:sp>
      <p:graphicFrame>
        <p:nvGraphicFramePr>
          <p:cNvPr id="4" name="Diagram 3">
            <a:extLst>
              <a:ext uri="{FF2B5EF4-FFF2-40B4-BE49-F238E27FC236}">
                <a16:creationId xmlns:a16="http://schemas.microsoft.com/office/drawing/2014/main" id="{F1A59595-66B4-42E0-480C-34BA3F616783}"/>
              </a:ext>
            </a:extLst>
          </p:cNvPr>
          <p:cNvGraphicFramePr/>
          <p:nvPr/>
        </p:nvGraphicFramePr>
        <p:xfrm>
          <a:off x="557561" y="133815"/>
          <a:ext cx="13972477" cy="80065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a:extLst>
              <a:ext uri="{FF2B5EF4-FFF2-40B4-BE49-F238E27FC236}">
                <a16:creationId xmlns:a16="http://schemas.microsoft.com/office/drawing/2014/main" id="{F9CF5DA9-5AEC-8C4F-C863-929BD8CCBD66}"/>
              </a:ext>
            </a:extLst>
          </p:cNvPr>
          <p:cNvPicPr>
            <a:picLocks noChangeAspect="1"/>
          </p:cNvPicPr>
          <p:nvPr/>
        </p:nvPicPr>
        <p:blipFill>
          <a:blip r:embed="rId9"/>
          <a:stretch>
            <a:fillRect/>
          </a:stretch>
        </p:blipFill>
        <p:spPr>
          <a:xfrm>
            <a:off x="3251040" y="0"/>
            <a:ext cx="6766098" cy="8229600"/>
          </a:xfrm>
          <a:prstGeom prst="rect">
            <a:avLst/>
          </a:prstGeom>
        </p:spPr>
      </p:pic>
      <p:pic>
        <p:nvPicPr>
          <p:cNvPr id="6" name="Graphic 5" descr="Presentation with bar chart with solid fill">
            <a:extLst>
              <a:ext uri="{FF2B5EF4-FFF2-40B4-BE49-F238E27FC236}">
                <a16:creationId xmlns:a16="http://schemas.microsoft.com/office/drawing/2014/main" id="{B735D703-BB9F-8E0C-0185-86BDD1BEDC2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501679" y="7220902"/>
            <a:ext cx="914400" cy="914400"/>
          </a:xfrm>
          <a:prstGeom prst="rect">
            <a:avLst/>
          </a:prstGeom>
        </p:spPr>
      </p:pic>
      <p:sp>
        <p:nvSpPr>
          <p:cNvPr id="8" name="Text 6">
            <a:extLst>
              <a:ext uri="{FF2B5EF4-FFF2-40B4-BE49-F238E27FC236}">
                <a16:creationId xmlns:a16="http://schemas.microsoft.com/office/drawing/2014/main" id="{AF8293B9-C7AD-C36B-7BB6-AD924F17F0B7}"/>
              </a:ext>
            </a:extLst>
          </p:cNvPr>
          <p:cNvSpPr/>
          <p:nvPr/>
        </p:nvSpPr>
        <p:spPr>
          <a:xfrm>
            <a:off x="12416079" y="7436882"/>
            <a:ext cx="1894281" cy="431959"/>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nchor="t"/>
          <a:lstStyle/>
          <a:p>
            <a:pPr marL="0" indent="0" algn="l">
              <a:lnSpc>
                <a:spcPts val="3402"/>
              </a:lnSpc>
              <a:buNone/>
            </a:pPr>
            <a:r>
              <a:rPr lang="en-US" sz="2430" b="1" dirty="0">
                <a:solidFill>
                  <a:srgbClr val="FFFF00"/>
                </a:solidFill>
                <a:latin typeface="+mj-lt"/>
                <a:ea typeface="Nobile" pitchFamily="34" charset="-122"/>
                <a:cs typeface="Nobile" pitchFamily="34" charset="-120"/>
              </a:rPr>
              <a:t>By Sraman </a:t>
            </a:r>
            <a:endParaRPr lang="en-US" sz="2430" dirty="0">
              <a:solidFill>
                <a:srgbClr val="FFFF00"/>
              </a:solidFill>
              <a:latin typeface="+mj-lt"/>
            </a:endParaRPr>
          </a:p>
        </p:txBody>
      </p:sp>
    </p:spTree>
    <p:extLst>
      <p:ext uri="{BB962C8B-B14F-4D97-AF65-F5344CB8AC3E}">
        <p14:creationId xmlns:p14="http://schemas.microsoft.com/office/powerpoint/2010/main" val="202110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C76C0DC7-7CF9-41E0-A89F-501BCEC06303}"/>
                                            </p:graphicEl>
                                          </p:spTgt>
                                        </p:tgtEl>
                                        <p:attrNameLst>
                                          <p:attrName>style.visibility</p:attrName>
                                        </p:attrNameLst>
                                      </p:cBhvr>
                                      <p:to>
                                        <p:strVal val="visible"/>
                                      </p:to>
                                    </p:set>
                                    <p:anim calcmode="lin" valueType="num">
                                      <p:cBhvr additive="base">
                                        <p:cTn id="7" dur="500" fill="hold"/>
                                        <p:tgtEl>
                                          <p:spTgt spid="4">
                                            <p:graphicEl>
                                              <a:dgm id="{C76C0DC7-7CF9-41E0-A89F-501BCEC0630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C76C0DC7-7CF9-41E0-A89F-501BCEC06303}"/>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0734C79D-2D18-4601-948A-5C6F4197973F}"/>
                                            </p:graphicEl>
                                          </p:spTgt>
                                        </p:tgtEl>
                                        <p:attrNameLst>
                                          <p:attrName>style.visibility</p:attrName>
                                        </p:attrNameLst>
                                      </p:cBhvr>
                                      <p:to>
                                        <p:strVal val="visible"/>
                                      </p:to>
                                    </p:set>
                                    <p:anim calcmode="lin" valueType="num">
                                      <p:cBhvr additive="base">
                                        <p:cTn id="13" dur="500" fill="hold"/>
                                        <p:tgtEl>
                                          <p:spTgt spid="4">
                                            <p:graphicEl>
                                              <a:dgm id="{0734C79D-2D18-4601-948A-5C6F4197973F}"/>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0734C79D-2D18-4601-948A-5C6F4197973F}"/>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5F6BDC09-E0FD-4D77-84E8-A47577E825FC}"/>
                                            </p:graphicEl>
                                          </p:spTgt>
                                        </p:tgtEl>
                                        <p:attrNameLst>
                                          <p:attrName>style.visibility</p:attrName>
                                        </p:attrNameLst>
                                      </p:cBhvr>
                                      <p:to>
                                        <p:strVal val="visible"/>
                                      </p:to>
                                    </p:set>
                                    <p:anim calcmode="lin" valueType="num">
                                      <p:cBhvr additive="base">
                                        <p:cTn id="19" dur="500" fill="hold"/>
                                        <p:tgtEl>
                                          <p:spTgt spid="4">
                                            <p:graphicEl>
                                              <a:dgm id="{5F6BDC09-E0FD-4D77-84E8-A47577E825FC}"/>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5F6BDC09-E0FD-4D77-84E8-A47577E825FC}"/>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C3DA5B5E-A85A-4667-A88F-535942EF4AF4}"/>
                                            </p:graphicEl>
                                          </p:spTgt>
                                        </p:tgtEl>
                                        <p:attrNameLst>
                                          <p:attrName>style.visibility</p:attrName>
                                        </p:attrNameLst>
                                      </p:cBhvr>
                                      <p:to>
                                        <p:strVal val="visible"/>
                                      </p:to>
                                    </p:set>
                                    <p:anim calcmode="lin" valueType="num">
                                      <p:cBhvr additive="base">
                                        <p:cTn id="25" dur="500" fill="hold"/>
                                        <p:tgtEl>
                                          <p:spTgt spid="4">
                                            <p:graphicEl>
                                              <a:dgm id="{C3DA5B5E-A85A-4667-A88F-535942EF4AF4}"/>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C3DA5B5E-A85A-4667-A88F-535942EF4AF4}"/>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D2E20844-1CD1-4DD3-A794-073BDFC1208B}"/>
                                            </p:graphicEl>
                                          </p:spTgt>
                                        </p:tgtEl>
                                        <p:attrNameLst>
                                          <p:attrName>style.visibility</p:attrName>
                                        </p:attrNameLst>
                                      </p:cBhvr>
                                      <p:to>
                                        <p:strVal val="visible"/>
                                      </p:to>
                                    </p:set>
                                    <p:anim calcmode="lin" valueType="num">
                                      <p:cBhvr additive="base">
                                        <p:cTn id="31" dur="500" fill="hold"/>
                                        <p:tgtEl>
                                          <p:spTgt spid="4">
                                            <p:graphicEl>
                                              <a:dgm id="{D2E20844-1CD1-4DD3-A794-073BDFC1208B}"/>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D2E20844-1CD1-4DD3-A794-073BDFC1208B}"/>
                                            </p:graphic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graphicEl>
                                              <a:dgm id="{CCBB7409-DE14-42EC-9394-FD1C08FDA65D}"/>
                                            </p:graphicEl>
                                          </p:spTgt>
                                        </p:tgtEl>
                                        <p:attrNameLst>
                                          <p:attrName>style.visibility</p:attrName>
                                        </p:attrNameLst>
                                      </p:cBhvr>
                                      <p:to>
                                        <p:strVal val="visible"/>
                                      </p:to>
                                    </p:set>
                                    <p:anim calcmode="lin" valueType="num">
                                      <p:cBhvr additive="base">
                                        <p:cTn id="35" dur="500" fill="hold"/>
                                        <p:tgtEl>
                                          <p:spTgt spid="4">
                                            <p:graphicEl>
                                              <a:dgm id="{CCBB7409-DE14-42EC-9394-FD1C08FDA65D}"/>
                                            </p:graphic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graphicEl>
                                              <a:dgm id="{CCBB7409-DE14-42EC-9394-FD1C08FDA65D}"/>
                                            </p:graphic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graphicEl>
                                              <a:dgm id="{F5563391-64E9-43C4-B824-C77A8BFD4827}"/>
                                            </p:graphicEl>
                                          </p:spTgt>
                                        </p:tgtEl>
                                        <p:attrNameLst>
                                          <p:attrName>style.visibility</p:attrName>
                                        </p:attrNameLst>
                                      </p:cBhvr>
                                      <p:to>
                                        <p:strVal val="visible"/>
                                      </p:to>
                                    </p:set>
                                    <p:anim calcmode="lin" valueType="num">
                                      <p:cBhvr additive="base">
                                        <p:cTn id="41" dur="500" fill="hold"/>
                                        <p:tgtEl>
                                          <p:spTgt spid="4">
                                            <p:graphicEl>
                                              <a:dgm id="{F5563391-64E9-43C4-B824-C77A8BFD4827}"/>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graphicEl>
                                              <a:dgm id="{F5563391-64E9-43C4-B824-C77A8BFD4827}"/>
                                            </p:graphic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
                                            <p:graphicEl>
                                              <a:dgm id="{E9E64965-924D-41FD-9566-BB918D01F7C4}"/>
                                            </p:graphicEl>
                                          </p:spTgt>
                                        </p:tgtEl>
                                        <p:attrNameLst>
                                          <p:attrName>style.visibility</p:attrName>
                                        </p:attrNameLst>
                                      </p:cBhvr>
                                      <p:to>
                                        <p:strVal val="visible"/>
                                      </p:to>
                                    </p:set>
                                    <p:anim calcmode="lin" valueType="num">
                                      <p:cBhvr additive="base">
                                        <p:cTn id="45" dur="500" fill="hold"/>
                                        <p:tgtEl>
                                          <p:spTgt spid="4">
                                            <p:graphicEl>
                                              <a:dgm id="{E9E64965-924D-41FD-9566-BB918D01F7C4}"/>
                                            </p:graphic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graphicEl>
                                              <a:dgm id="{E9E64965-924D-41FD-9566-BB918D01F7C4}"/>
                                            </p:graphic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4">
                                            <p:graphicEl>
                                              <a:dgm id="{A3DCD93E-B0C5-4C3B-B48F-A777CF8764D5}"/>
                                            </p:graphicEl>
                                          </p:spTgt>
                                        </p:tgtEl>
                                        <p:attrNameLst>
                                          <p:attrName>style.visibility</p:attrName>
                                        </p:attrNameLst>
                                      </p:cBhvr>
                                      <p:to>
                                        <p:strVal val="visible"/>
                                      </p:to>
                                    </p:set>
                                    <p:anim calcmode="lin" valueType="num">
                                      <p:cBhvr additive="base">
                                        <p:cTn id="51" dur="500" fill="hold"/>
                                        <p:tgtEl>
                                          <p:spTgt spid="4">
                                            <p:graphicEl>
                                              <a:dgm id="{A3DCD93E-B0C5-4C3B-B48F-A777CF8764D5}"/>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graphicEl>
                                              <a:dgm id="{A3DCD93E-B0C5-4C3B-B48F-A777CF8764D5}"/>
                                            </p:graphic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4">
                                            <p:graphicEl>
                                              <a:dgm id="{51510130-34F0-4397-BC34-ABF7ECB13CD7}"/>
                                            </p:graphicEl>
                                          </p:spTgt>
                                        </p:tgtEl>
                                        <p:attrNameLst>
                                          <p:attrName>style.visibility</p:attrName>
                                        </p:attrNameLst>
                                      </p:cBhvr>
                                      <p:to>
                                        <p:strVal val="visible"/>
                                      </p:to>
                                    </p:set>
                                    <p:anim calcmode="lin" valueType="num">
                                      <p:cBhvr additive="base">
                                        <p:cTn id="55" dur="500" fill="hold"/>
                                        <p:tgtEl>
                                          <p:spTgt spid="4">
                                            <p:graphicEl>
                                              <a:dgm id="{51510130-34F0-4397-BC34-ABF7ECB13CD7}"/>
                                            </p:graphic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graphicEl>
                                              <a:dgm id="{51510130-34F0-4397-BC34-ABF7ECB13CD7}"/>
                                            </p:graphic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graphicEl>
                                              <a:dgm id="{00F2047F-9ABF-4AEA-A768-76408BF82836}"/>
                                            </p:graphicEl>
                                          </p:spTgt>
                                        </p:tgtEl>
                                        <p:attrNameLst>
                                          <p:attrName>style.visibility</p:attrName>
                                        </p:attrNameLst>
                                      </p:cBhvr>
                                      <p:to>
                                        <p:strVal val="visible"/>
                                      </p:to>
                                    </p:set>
                                    <p:anim calcmode="lin" valueType="num">
                                      <p:cBhvr additive="base">
                                        <p:cTn id="61" dur="500" fill="hold"/>
                                        <p:tgtEl>
                                          <p:spTgt spid="4">
                                            <p:graphicEl>
                                              <a:dgm id="{00F2047F-9ABF-4AEA-A768-76408BF82836}"/>
                                            </p:graphic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graphicEl>
                                              <a:dgm id="{00F2047F-9ABF-4AEA-A768-76408BF82836}"/>
                                            </p:graphic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4">
                                            <p:graphicEl>
                                              <a:dgm id="{38115B88-8C46-4610-B473-AFC0BA2C3122}"/>
                                            </p:graphicEl>
                                          </p:spTgt>
                                        </p:tgtEl>
                                        <p:attrNameLst>
                                          <p:attrName>style.visibility</p:attrName>
                                        </p:attrNameLst>
                                      </p:cBhvr>
                                      <p:to>
                                        <p:strVal val="visible"/>
                                      </p:to>
                                    </p:set>
                                    <p:anim calcmode="lin" valueType="num">
                                      <p:cBhvr additive="base">
                                        <p:cTn id="65" dur="500" fill="hold"/>
                                        <p:tgtEl>
                                          <p:spTgt spid="4">
                                            <p:graphicEl>
                                              <a:dgm id="{38115B88-8C46-4610-B473-AFC0BA2C3122}"/>
                                            </p:graphicEl>
                                          </p:spTgt>
                                        </p:tgtEl>
                                        <p:attrNameLst>
                                          <p:attrName>ppt_x</p:attrName>
                                        </p:attrNameLst>
                                      </p:cBhvr>
                                      <p:tavLst>
                                        <p:tav tm="0">
                                          <p:val>
                                            <p:strVal val="#ppt_x"/>
                                          </p:val>
                                        </p:tav>
                                        <p:tav tm="100000">
                                          <p:val>
                                            <p:strVal val="#ppt_x"/>
                                          </p:val>
                                        </p:tav>
                                      </p:tavLst>
                                    </p:anim>
                                    <p:anim calcmode="lin" valueType="num">
                                      <p:cBhvr additive="base">
                                        <p:cTn id="66" dur="500" fill="hold"/>
                                        <p:tgtEl>
                                          <p:spTgt spid="4">
                                            <p:graphicEl>
                                              <a:dgm id="{38115B88-8C46-4610-B473-AFC0BA2C3122}"/>
                                            </p:graphic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4">
                                            <p:graphicEl>
                                              <a:dgm id="{26B58799-B4A5-4240-8745-0B8FF960547F}"/>
                                            </p:graphicEl>
                                          </p:spTgt>
                                        </p:tgtEl>
                                        <p:attrNameLst>
                                          <p:attrName>style.visibility</p:attrName>
                                        </p:attrNameLst>
                                      </p:cBhvr>
                                      <p:to>
                                        <p:strVal val="visible"/>
                                      </p:to>
                                    </p:set>
                                    <p:anim calcmode="lin" valueType="num">
                                      <p:cBhvr additive="base">
                                        <p:cTn id="71" dur="500" fill="hold"/>
                                        <p:tgtEl>
                                          <p:spTgt spid="4">
                                            <p:graphicEl>
                                              <a:dgm id="{26B58799-B4A5-4240-8745-0B8FF960547F}"/>
                                            </p:graphicEl>
                                          </p:spTgt>
                                        </p:tgtEl>
                                        <p:attrNameLst>
                                          <p:attrName>ppt_x</p:attrName>
                                        </p:attrNameLst>
                                      </p:cBhvr>
                                      <p:tavLst>
                                        <p:tav tm="0">
                                          <p:val>
                                            <p:strVal val="#ppt_x"/>
                                          </p:val>
                                        </p:tav>
                                        <p:tav tm="100000">
                                          <p:val>
                                            <p:strVal val="#ppt_x"/>
                                          </p:val>
                                        </p:tav>
                                      </p:tavLst>
                                    </p:anim>
                                    <p:anim calcmode="lin" valueType="num">
                                      <p:cBhvr additive="base">
                                        <p:cTn id="72" dur="500" fill="hold"/>
                                        <p:tgtEl>
                                          <p:spTgt spid="4">
                                            <p:graphicEl>
                                              <a:dgm id="{26B58799-B4A5-4240-8745-0B8FF960547F}"/>
                                            </p:graphic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4">
                                            <p:graphicEl>
                                              <a:dgm id="{5425893B-C0F6-444A-92B5-A03AA19FD9A5}"/>
                                            </p:graphicEl>
                                          </p:spTgt>
                                        </p:tgtEl>
                                        <p:attrNameLst>
                                          <p:attrName>style.visibility</p:attrName>
                                        </p:attrNameLst>
                                      </p:cBhvr>
                                      <p:to>
                                        <p:strVal val="visible"/>
                                      </p:to>
                                    </p:set>
                                    <p:anim calcmode="lin" valueType="num">
                                      <p:cBhvr additive="base">
                                        <p:cTn id="75" dur="500" fill="hold"/>
                                        <p:tgtEl>
                                          <p:spTgt spid="4">
                                            <p:graphicEl>
                                              <a:dgm id="{5425893B-C0F6-444A-92B5-A03AA19FD9A5}"/>
                                            </p:graphicEl>
                                          </p:spTgt>
                                        </p:tgtEl>
                                        <p:attrNameLst>
                                          <p:attrName>ppt_x</p:attrName>
                                        </p:attrNameLst>
                                      </p:cBhvr>
                                      <p:tavLst>
                                        <p:tav tm="0">
                                          <p:val>
                                            <p:strVal val="#ppt_x"/>
                                          </p:val>
                                        </p:tav>
                                        <p:tav tm="100000">
                                          <p:val>
                                            <p:strVal val="#ppt_x"/>
                                          </p:val>
                                        </p:tav>
                                      </p:tavLst>
                                    </p:anim>
                                    <p:anim calcmode="lin" valueType="num">
                                      <p:cBhvr additive="base">
                                        <p:cTn id="76" dur="500" fill="hold"/>
                                        <p:tgtEl>
                                          <p:spTgt spid="4">
                                            <p:graphicEl>
                                              <a:dgm id="{5425893B-C0F6-444A-92B5-A03AA19FD9A5}"/>
                                            </p:graphic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4">
                                            <p:graphicEl>
                                              <a:dgm id="{6089AAE2-AFE5-4B35-A36C-A4FE0414B7E9}"/>
                                            </p:graphicEl>
                                          </p:spTgt>
                                        </p:tgtEl>
                                        <p:attrNameLst>
                                          <p:attrName>style.visibility</p:attrName>
                                        </p:attrNameLst>
                                      </p:cBhvr>
                                      <p:to>
                                        <p:strVal val="visible"/>
                                      </p:to>
                                    </p:set>
                                    <p:anim calcmode="lin" valueType="num">
                                      <p:cBhvr additive="base">
                                        <p:cTn id="81" dur="500" fill="hold"/>
                                        <p:tgtEl>
                                          <p:spTgt spid="4">
                                            <p:graphicEl>
                                              <a:dgm id="{6089AAE2-AFE5-4B35-A36C-A4FE0414B7E9}"/>
                                            </p:graphicEl>
                                          </p:spTgt>
                                        </p:tgtEl>
                                        <p:attrNameLst>
                                          <p:attrName>ppt_x</p:attrName>
                                        </p:attrNameLst>
                                      </p:cBhvr>
                                      <p:tavLst>
                                        <p:tav tm="0">
                                          <p:val>
                                            <p:strVal val="#ppt_x"/>
                                          </p:val>
                                        </p:tav>
                                        <p:tav tm="100000">
                                          <p:val>
                                            <p:strVal val="#ppt_x"/>
                                          </p:val>
                                        </p:tav>
                                      </p:tavLst>
                                    </p:anim>
                                    <p:anim calcmode="lin" valueType="num">
                                      <p:cBhvr additive="base">
                                        <p:cTn id="82" dur="500" fill="hold"/>
                                        <p:tgtEl>
                                          <p:spTgt spid="4">
                                            <p:graphicEl>
                                              <a:dgm id="{6089AAE2-AFE5-4B35-A36C-A4FE0414B7E9}"/>
                                            </p:graphicEl>
                                          </p:spTgt>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4">
                                            <p:graphicEl>
                                              <a:dgm id="{A7BA49C3-1206-430F-B99B-868215AE2D03}"/>
                                            </p:graphicEl>
                                          </p:spTgt>
                                        </p:tgtEl>
                                        <p:attrNameLst>
                                          <p:attrName>style.visibility</p:attrName>
                                        </p:attrNameLst>
                                      </p:cBhvr>
                                      <p:to>
                                        <p:strVal val="visible"/>
                                      </p:to>
                                    </p:set>
                                    <p:anim calcmode="lin" valueType="num">
                                      <p:cBhvr additive="base">
                                        <p:cTn id="85" dur="500" fill="hold"/>
                                        <p:tgtEl>
                                          <p:spTgt spid="4">
                                            <p:graphicEl>
                                              <a:dgm id="{A7BA49C3-1206-430F-B99B-868215AE2D03}"/>
                                            </p:graphic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graphicEl>
                                              <a:dgm id="{A7BA49C3-1206-430F-B99B-868215AE2D03}"/>
                                            </p:graphic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5"/>
                                        </p:tgtEl>
                                        <p:attrNameLst>
                                          <p:attrName>style.visibility</p:attrName>
                                        </p:attrNameLst>
                                      </p:cBhvr>
                                      <p:to>
                                        <p:strVal val="visible"/>
                                      </p:to>
                                    </p:set>
                                    <p:anim calcmode="lin" valueType="num">
                                      <p:cBhvr additive="base">
                                        <p:cTn id="91" dur="500" fill="hold"/>
                                        <p:tgtEl>
                                          <p:spTgt spid="5"/>
                                        </p:tgtEl>
                                        <p:attrNameLst>
                                          <p:attrName>ppt_x</p:attrName>
                                        </p:attrNameLst>
                                      </p:cBhvr>
                                      <p:tavLst>
                                        <p:tav tm="0">
                                          <p:val>
                                            <p:strVal val="#ppt_x"/>
                                          </p:val>
                                        </p:tav>
                                        <p:tav tm="100000">
                                          <p:val>
                                            <p:strVal val="#ppt_x"/>
                                          </p:val>
                                        </p:tav>
                                      </p:tavLst>
                                    </p:anim>
                                    <p:anim calcmode="lin" valueType="num">
                                      <p:cBhvr additive="base">
                                        <p:cTn id="9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6" presetClass="emph" presetSubtype="0" fill="hold" nodeType="clickEffect">
                                  <p:stCondLst>
                                    <p:cond delay="0"/>
                                  </p:stCondLst>
                                  <p:childTnLst>
                                    <p:animScale>
                                      <p:cBhvr>
                                        <p:cTn id="96" dur="5000" fill="hold"/>
                                        <p:tgtEl>
                                          <p:spTgt spid="5"/>
                                        </p:tgtEl>
                                      </p:cBhvr>
                                      <p:by x="150000" y="150000"/>
                                    </p:animScale>
                                  </p:childTnLst>
                                  <p:subTnLst>
                                    <p:set>
                                      <p:cBhvr override="childStyle">
                                        <p:cTn dur="1" fill="hold" display="0" masterRel="sameClick" afterEffect="1">
                                          <p:stCondLst>
                                            <p:cond evt="end" delay="0">
                                              <p:tn val="95"/>
                                            </p:cond>
                                          </p:stCondLst>
                                        </p:cTn>
                                        <p:tgtEl>
                                          <p:spTgt spid="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mr-IN" sz="4480" dirty="0">
                <a:solidFill>
                  <a:schemeClr val="bg1"/>
                </a:solidFill>
                <a:latin typeface="Kokila" panose="020B0604020202020204" pitchFamily="34" charset="0"/>
                <a:cs typeface="Kokila" panose="020B0604020202020204" pitchFamily="34" charset="0"/>
              </a:rPr>
              <a:t>रोजगाराचे संकट </a:t>
            </a:r>
            <a:endParaRPr lang="hi-IN" sz="4480" dirty="0">
              <a:solidFill>
                <a:schemeClr val="bg1"/>
              </a:solidFill>
              <a:latin typeface="Kokila" panose="020B0604020202020204" pitchFamily="34" charset="0"/>
              <a:cs typeface="Kokila" panose="020B0604020202020204" pitchFamily="34" charset="0"/>
            </a:endParaRPr>
          </a:p>
        </p:txBody>
      </p:sp>
      <p:pic>
        <p:nvPicPr>
          <p:cNvPr id="6" name="Picture 5">
            <a:extLst>
              <a:ext uri="{FF2B5EF4-FFF2-40B4-BE49-F238E27FC236}">
                <a16:creationId xmlns:a16="http://schemas.microsoft.com/office/drawing/2014/main" id="{3675AB1D-5130-BC9F-D7CD-565833B55743}"/>
              </a:ext>
            </a:extLst>
          </p:cNvPr>
          <p:cNvPicPr>
            <a:picLocks noChangeAspect="1"/>
          </p:cNvPicPr>
          <p:nvPr/>
        </p:nvPicPr>
        <p:blipFill>
          <a:blip r:embed="rId4"/>
          <a:stretch>
            <a:fillRect/>
          </a:stretch>
        </p:blipFill>
        <p:spPr>
          <a:xfrm>
            <a:off x="680225" y="897728"/>
            <a:ext cx="13682546" cy="7049979"/>
          </a:xfrm>
          <a:prstGeom prst="rect">
            <a:avLst/>
          </a:prstGeom>
        </p:spPr>
      </p:pic>
    </p:spTree>
    <p:extLst>
      <p:ext uri="{BB962C8B-B14F-4D97-AF65-F5344CB8AC3E}">
        <p14:creationId xmlns:p14="http://schemas.microsoft.com/office/powerpoint/2010/main" val="68334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3" presetClass="path" presetSubtype="0" accel="50000" decel="50000" fill="hold" nodeType="clickEffect">
                                  <p:stCondLst>
                                    <p:cond delay="0"/>
                                  </p:stCondLst>
                                  <p:childTnLst>
                                    <p:animMotion origin="layout" path="M 0 0 L 0.25 0 E" pathEditMode="relative" ptsTypes="">
                                      <p:cBhvr>
                                        <p:cTn id="12" dur="2000" fill="hold"/>
                                        <p:tgtEl>
                                          <p:spTgt spid="6"/>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2000" fill="hold"/>
                                        <p:tgtEl>
                                          <p:spTgt spid="6"/>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35" presetClass="path" presetSubtype="0" accel="50000" decel="50000" fill="hold" nodeType="clickEffect">
                                  <p:stCondLst>
                                    <p:cond delay="0"/>
                                  </p:stCondLst>
                                  <p:childTnLst>
                                    <p:animMotion origin="layout" path="M 0 0 L -0.25 0 E" pathEditMode="relative" ptsTypes="">
                                      <p:cBhvr>
                                        <p:cTn id="20" dur="2000" fill="hold"/>
                                        <p:tgtEl>
                                          <p:spTgt spid="6"/>
                                        </p:tgtEl>
                                        <p:attrNameLst>
                                          <p:attrName>ppt_x</p:attrName>
                                          <p:attrName>ppt_y</p:attrName>
                                        </p:attrNameLst>
                                      </p:cBhvr>
                                    </p:animMotion>
                                  </p:childTnLst>
                                </p:cTn>
                              </p:par>
                            </p:childTnLst>
                          </p:cTn>
                        </p:par>
                      </p:childTnLst>
                    </p:cTn>
                  </p:par>
                  <p:par>
                    <p:cTn id="21" fill="hold">
                      <p:stCondLst>
                        <p:cond delay="indefinite"/>
                      </p:stCondLst>
                      <p:childTnLst>
                        <p:par>
                          <p:cTn id="22" fill="hold">
                            <p:stCondLst>
                              <p:cond delay="0"/>
                            </p:stCondLst>
                            <p:childTnLst>
                              <p:par>
                                <p:cTn id="23" presetID="64" presetClass="path" presetSubtype="0" accel="50000" decel="50000" fill="hold" nodeType="clickEffect">
                                  <p:stCondLst>
                                    <p:cond delay="0"/>
                                  </p:stCondLst>
                                  <p:childTnLst>
                                    <p:animMotion origin="layout" path="M 0 0 L 0 -0.25 E" pathEditMode="relative" ptsTypes="">
                                      <p:cBhvr>
                                        <p:cTn id="24"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mr-IN" sz="4480" dirty="0">
                <a:solidFill>
                  <a:schemeClr val="bg1"/>
                </a:solidFill>
                <a:latin typeface="Kokila" panose="020B0604020202020204" pitchFamily="34" charset="0"/>
                <a:cs typeface="Kokila" panose="020B0604020202020204" pitchFamily="34" charset="0"/>
              </a:rPr>
              <a:t>रोजगाराचे संकट </a:t>
            </a:r>
            <a:endParaRPr lang="hi-IN" sz="4480" dirty="0">
              <a:solidFill>
                <a:schemeClr val="bg1"/>
              </a:solidFill>
              <a:latin typeface="Kokila" panose="020B0604020202020204" pitchFamily="34" charset="0"/>
              <a:cs typeface="Kokila" panose="020B0604020202020204" pitchFamily="34" charset="0"/>
            </a:endParaRPr>
          </a:p>
        </p:txBody>
      </p:sp>
      <p:pic>
        <p:nvPicPr>
          <p:cNvPr id="7" name="Picture 6">
            <a:extLst>
              <a:ext uri="{FF2B5EF4-FFF2-40B4-BE49-F238E27FC236}">
                <a16:creationId xmlns:a16="http://schemas.microsoft.com/office/drawing/2014/main" id="{CEA933C3-FAE0-C4D0-2285-7B3D0A94103E}"/>
              </a:ext>
            </a:extLst>
          </p:cNvPr>
          <p:cNvPicPr>
            <a:picLocks noChangeAspect="1"/>
          </p:cNvPicPr>
          <p:nvPr/>
        </p:nvPicPr>
        <p:blipFill>
          <a:blip r:embed="rId4"/>
          <a:stretch>
            <a:fillRect/>
          </a:stretch>
        </p:blipFill>
        <p:spPr>
          <a:xfrm>
            <a:off x="89210" y="68093"/>
            <a:ext cx="14541190" cy="8093413"/>
          </a:xfrm>
          <a:prstGeom prst="rect">
            <a:avLst/>
          </a:prstGeom>
        </p:spPr>
      </p:pic>
    </p:spTree>
    <p:extLst>
      <p:ext uri="{BB962C8B-B14F-4D97-AF65-F5344CB8AC3E}">
        <p14:creationId xmlns:p14="http://schemas.microsoft.com/office/powerpoint/2010/main" val="410796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5" presetClass="path" presetSubtype="0" accel="50000" decel="50000" fill="hold" nodeType="clickEffect">
                                  <p:stCondLst>
                                    <p:cond delay="0"/>
                                  </p:stCondLst>
                                  <p:childTnLst>
                                    <p:animMotion origin="layout" path="M 0 0 L -0.25 0 E" pathEditMode="relative" ptsTypes="">
                                      <p:cBhvr>
                                        <p:cTn id="13" dur="2000" fill="hold"/>
                                        <p:tgtEl>
                                          <p:spTgt spid="7"/>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IN" sz="4480" dirty="0">
                <a:solidFill>
                  <a:schemeClr val="bg1"/>
                </a:solidFill>
                <a:latin typeface="Kokila" panose="020B0604020202020204" pitchFamily="34" charset="0"/>
                <a:cs typeface="Kokila" panose="020B0604020202020204" pitchFamily="34" charset="0"/>
              </a:rPr>
              <a:t>A Coalition Budget </a:t>
            </a:r>
            <a:endParaRPr lang="hi-IN" sz="4480" dirty="0">
              <a:solidFill>
                <a:schemeClr val="bg1"/>
              </a:solidFill>
              <a:latin typeface="Kokila" panose="020B0604020202020204" pitchFamily="34" charset="0"/>
              <a:cs typeface="Kokila" panose="020B0604020202020204" pitchFamily="34" charset="0"/>
            </a:endParaRPr>
          </a:p>
        </p:txBody>
      </p:sp>
      <p:graphicFrame>
        <p:nvGraphicFramePr>
          <p:cNvPr id="7" name="Diagram 6">
            <a:extLst>
              <a:ext uri="{FF2B5EF4-FFF2-40B4-BE49-F238E27FC236}">
                <a16:creationId xmlns:a16="http://schemas.microsoft.com/office/drawing/2014/main" id="{F946237A-138B-A561-19BC-8BD7CE88FF6D}"/>
              </a:ext>
            </a:extLst>
          </p:cNvPr>
          <p:cNvGraphicFramePr/>
          <p:nvPr>
            <p:extLst>
              <p:ext uri="{D42A27DB-BD31-4B8C-83A1-F6EECF244321}">
                <p14:modId xmlns:p14="http://schemas.microsoft.com/office/powerpoint/2010/main" val="3512221459"/>
              </p:ext>
            </p:extLst>
          </p:nvPr>
        </p:nvGraphicFramePr>
        <p:xfrm>
          <a:off x="468352" y="1483111"/>
          <a:ext cx="13414916" cy="63735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Graphic 3" descr="Presentation with bar chart with solid fill">
            <a:extLst>
              <a:ext uri="{FF2B5EF4-FFF2-40B4-BE49-F238E27FC236}">
                <a16:creationId xmlns:a16="http://schemas.microsoft.com/office/drawing/2014/main" id="{E16E5A12-D751-3152-3AE7-052C8D31EF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501679" y="7220902"/>
            <a:ext cx="914400" cy="914400"/>
          </a:xfrm>
          <a:prstGeom prst="rect">
            <a:avLst/>
          </a:prstGeom>
        </p:spPr>
      </p:pic>
      <p:sp>
        <p:nvSpPr>
          <p:cNvPr id="5" name="Text 6">
            <a:extLst>
              <a:ext uri="{FF2B5EF4-FFF2-40B4-BE49-F238E27FC236}">
                <a16:creationId xmlns:a16="http://schemas.microsoft.com/office/drawing/2014/main" id="{C0C2330B-B2DC-B60B-875A-12B74D72B4CE}"/>
              </a:ext>
            </a:extLst>
          </p:cNvPr>
          <p:cNvSpPr/>
          <p:nvPr/>
        </p:nvSpPr>
        <p:spPr>
          <a:xfrm>
            <a:off x="12416079" y="7436882"/>
            <a:ext cx="1894281" cy="431959"/>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nchor="t"/>
          <a:lstStyle/>
          <a:p>
            <a:pPr marL="0" indent="0" algn="l">
              <a:lnSpc>
                <a:spcPts val="3402"/>
              </a:lnSpc>
              <a:buNone/>
            </a:pPr>
            <a:r>
              <a:rPr lang="en-US" sz="2430" b="1" dirty="0">
                <a:solidFill>
                  <a:srgbClr val="FFFF00"/>
                </a:solidFill>
                <a:latin typeface="+mj-lt"/>
                <a:ea typeface="Nobile" pitchFamily="34" charset="-122"/>
                <a:cs typeface="Nobile" pitchFamily="34" charset="-120"/>
              </a:rPr>
              <a:t>By Sraman </a:t>
            </a:r>
            <a:endParaRPr lang="en-US" sz="2430" dirty="0">
              <a:solidFill>
                <a:srgbClr val="FFFF00"/>
              </a:solidFill>
              <a:latin typeface="+mj-lt"/>
            </a:endParaRPr>
          </a:p>
        </p:txBody>
      </p:sp>
    </p:spTree>
    <p:extLst>
      <p:ext uri="{BB962C8B-B14F-4D97-AF65-F5344CB8AC3E}">
        <p14:creationId xmlns:p14="http://schemas.microsoft.com/office/powerpoint/2010/main" val="67294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5BAD534-166F-4364-8553-D9282721392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C8984E57-5B34-4578-BF1A-A77260C5E80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FF0B3AB-4D66-41E7-85CD-438118E8AB9B}"/>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461A6916-1EE0-4720-A2A2-C8392BF5918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1580155A-D533-4E85-8344-813E7DF2AC0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D813C6BF-3FB1-4AEB-9FD3-5A185D28370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3120AE63-1A50-4B30-A020-19C180E483F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AE35BB69-17CF-4138-921C-52915F9E67D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graphicEl>
                                              <a:dgm id="{29D616F1-5E90-4366-B73E-72EA9F77653E}"/>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
                                            <p:graphicEl>
                                              <a:dgm id="{DC6A1B6B-3AFD-40F3-BC7F-67CD27C63E71}"/>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graphicEl>
                                              <a:dgm id="{4C10C8DB-E473-46E9-A4A3-76D7D748E7D8}"/>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graphicEl>
                                              <a:dgm id="{1B9B381F-14B0-4F60-A04B-1B12EFD1AE52}"/>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graphicEl>
                                              <a:dgm id="{16E904FD-8A5F-45D8-A5AD-086F1A193639}"/>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graphicEl>
                                              <a:dgm id="{BB3650E1-802C-43AE-8DEF-23E486D0651B}"/>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
                                            <p:graphicEl>
                                              <a:dgm id="{79D86685-5656-4ABD-8B71-BAF4D961D94B}"/>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graphicEl>
                                              <a:dgm id="{0CCA30F8-4FCF-40D2-9BF0-71E7419895D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mr-IN" sz="4000" dirty="0">
                <a:solidFill>
                  <a:schemeClr val="bg1"/>
                </a:solidFill>
                <a:latin typeface="Kokila" panose="020B0604020202020204" pitchFamily="34" charset="0"/>
                <a:cs typeface="Kokila" panose="020B0604020202020204" pitchFamily="34" charset="0"/>
              </a:rPr>
              <a:t>बजेट मधील कर प्रावधान</a:t>
            </a:r>
            <a:r>
              <a:rPr lang="en-IN" sz="4000" dirty="0">
                <a:solidFill>
                  <a:schemeClr val="bg1"/>
                </a:solidFill>
                <a:latin typeface="Kokila" panose="020B0604020202020204" pitchFamily="34" charset="0"/>
                <a:cs typeface="Kokila" panose="020B0604020202020204" pitchFamily="34" charset="0"/>
              </a:rPr>
              <a:t>- Changes in Capital Gains Tax</a:t>
            </a:r>
            <a:r>
              <a:rPr lang="mr-IN" sz="4000" dirty="0">
                <a:solidFill>
                  <a:schemeClr val="bg1"/>
                </a:solidFill>
                <a:latin typeface="Kokila" panose="020B0604020202020204" pitchFamily="34" charset="0"/>
                <a:cs typeface="Kokila" panose="020B0604020202020204" pitchFamily="34" charset="0"/>
              </a:rPr>
              <a:t> </a:t>
            </a:r>
            <a:endParaRPr lang="hi-IN" sz="4000" dirty="0">
              <a:solidFill>
                <a:schemeClr val="bg1"/>
              </a:solidFill>
              <a:latin typeface="Kokila" panose="020B0604020202020204" pitchFamily="34" charset="0"/>
              <a:cs typeface="Kokila" panose="020B0604020202020204" pitchFamily="34" charset="0"/>
            </a:endParaRPr>
          </a:p>
        </p:txBody>
      </p:sp>
      <p:pic>
        <p:nvPicPr>
          <p:cNvPr id="6" name="Picture 5">
            <a:extLst>
              <a:ext uri="{FF2B5EF4-FFF2-40B4-BE49-F238E27FC236}">
                <a16:creationId xmlns:a16="http://schemas.microsoft.com/office/drawing/2014/main" id="{C94E6613-83E7-1C92-5EDF-273032ACFEAE}"/>
              </a:ext>
            </a:extLst>
          </p:cNvPr>
          <p:cNvPicPr>
            <a:picLocks noChangeAspect="1"/>
          </p:cNvPicPr>
          <p:nvPr/>
        </p:nvPicPr>
        <p:blipFill>
          <a:blip r:embed="rId4"/>
          <a:stretch>
            <a:fillRect/>
          </a:stretch>
        </p:blipFill>
        <p:spPr>
          <a:xfrm>
            <a:off x="295240" y="1656661"/>
            <a:ext cx="14039920" cy="6442970"/>
          </a:xfrm>
          <a:prstGeom prst="rect">
            <a:avLst/>
          </a:prstGeom>
        </p:spPr>
      </p:pic>
    </p:spTree>
    <p:extLst>
      <p:ext uri="{BB962C8B-B14F-4D97-AF65-F5344CB8AC3E}">
        <p14:creationId xmlns:p14="http://schemas.microsoft.com/office/powerpoint/2010/main" val="3797920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mr-IN" sz="4480" dirty="0">
                <a:solidFill>
                  <a:schemeClr val="bg1"/>
                </a:solidFill>
                <a:latin typeface="Kokila" panose="020B0604020202020204" pitchFamily="34" charset="0"/>
                <a:cs typeface="Kokila" panose="020B0604020202020204" pitchFamily="34" charset="0"/>
              </a:rPr>
              <a:t>बजेट मधील कर प्रावधान </a:t>
            </a:r>
            <a:endParaRPr lang="hi-IN" sz="4480" dirty="0">
              <a:solidFill>
                <a:schemeClr val="bg1"/>
              </a:solidFill>
              <a:latin typeface="Kokila" panose="020B0604020202020204" pitchFamily="34" charset="0"/>
              <a:cs typeface="Kokila" panose="020B0604020202020204" pitchFamily="34" charset="0"/>
            </a:endParaRPr>
          </a:p>
        </p:txBody>
      </p:sp>
      <p:sp>
        <p:nvSpPr>
          <p:cNvPr id="4" name="Text 3"/>
          <p:cNvSpPr/>
          <p:nvPr/>
        </p:nvSpPr>
        <p:spPr>
          <a:xfrm>
            <a:off x="431901" y="1790190"/>
            <a:ext cx="6738873" cy="4510249"/>
          </a:xfrm>
          <a:prstGeom prst="rect">
            <a:avLst/>
          </a:prstGeom>
          <a:noFill/>
          <a:ln/>
        </p:spPr>
        <p:txBody>
          <a:bodyPr wrap="square" rtlCol="0" anchor="t"/>
          <a:lstStyle/>
          <a:p>
            <a:pPr algn="ctr"/>
            <a:r>
              <a:rPr lang="mr-IN" sz="4000" b="1" dirty="0">
                <a:solidFill>
                  <a:srgbClr val="FFFF00"/>
                </a:solidFill>
                <a:latin typeface="Kokila" panose="020B0604020202020204" pitchFamily="34" charset="0"/>
                <a:cs typeface="Kokila" panose="020B0604020202020204" pitchFamily="34" charset="0"/>
              </a:rPr>
              <a:t>कारण </a:t>
            </a:r>
          </a:p>
          <a:p>
            <a:pPr marL="514350" indent="-514350">
              <a:buFontTx/>
              <a:buAutoNum type="hindiNumPeriod"/>
            </a:pPr>
            <a:r>
              <a:rPr lang="mr-IN" sz="4000" dirty="0">
                <a:solidFill>
                  <a:srgbClr val="FFFF00"/>
                </a:solidFill>
                <a:latin typeface="Kokila" panose="020B0604020202020204" pitchFamily="34" charset="0"/>
                <a:cs typeface="Kokila" panose="020B0604020202020204" pitchFamily="34" charset="0"/>
              </a:rPr>
              <a:t>भांडवली (शेयर) आणि</a:t>
            </a:r>
            <a:r>
              <a:rPr lang="mr-IN" sz="4000" dirty="0">
                <a:solidFill>
                  <a:schemeClr val="bg2"/>
                </a:solidFill>
                <a:latin typeface="Kokila" panose="020B0604020202020204" pitchFamily="34" charset="0"/>
                <a:cs typeface="Kokila" panose="020B0604020202020204" pitchFamily="34" charset="0"/>
              </a:rPr>
              <a:t> </a:t>
            </a:r>
            <a:r>
              <a:rPr lang="mr-IN" sz="4000" dirty="0">
                <a:solidFill>
                  <a:srgbClr val="FFFF00"/>
                </a:solidFill>
                <a:latin typeface="Kokila" panose="020B0604020202020204" pitchFamily="34" charset="0"/>
                <a:cs typeface="Kokila" panose="020B0604020202020204" pitchFamily="34" charset="0"/>
              </a:rPr>
              <a:t>प्रोपर्टी क्षेत्रातील वेगाने होणारी वाढ -</a:t>
            </a:r>
            <a:endParaRPr lang="en-IN" sz="4000" dirty="0"/>
          </a:p>
          <a:p>
            <a:pPr marL="514350" indent="-514350">
              <a:buAutoNum type="hindiNumPeriod"/>
            </a:pPr>
            <a:r>
              <a:rPr lang="mr-IN" sz="4000" dirty="0">
                <a:solidFill>
                  <a:schemeClr val="bg2"/>
                </a:solidFill>
                <a:latin typeface="Kokila" panose="020B0604020202020204" pitchFamily="34" charset="0"/>
                <a:cs typeface="Kokila" panose="020B0604020202020204" pitchFamily="34" charset="0"/>
              </a:rPr>
              <a:t>भारतीयांची  आपली बचत अधिकाधिक गुंतवणूक करू लागले आहेत – म्युच्युअल फंड </a:t>
            </a:r>
          </a:p>
          <a:p>
            <a:pPr marL="514350" indent="-514350">
              <a:buAutoNum type="hindiNumPeriod"/>
            </a:pPr>
            <a:r>
              <a:rPr lang="mr-IN" sz="4000" dirty="0">
                <a:solidFill>
                  <a:schemeClr val="bg2"/>
                </a:solidFill>
                <a:latin typeface="Kokila" panose="020B0604020202020204" pitchFamily="34" charset="0"/>
                <a:cs typeface="Kokila" panose="020B0604020202020204" pitchFamily="34" charset="0"/>
              </a:rPr>
              <a:t>गुंतवणुकीचा पूर </a:t>
            </a:r>
          </a:p>
          <a:p>
            <a:pPr marL="514350" indent="-514350">
              <a:buAutoNum type="hindiNumPeriod"/>
            </a:pPr>
            <a:r>
              <a:rPr lang="mr-IN" sz="4000" dirty="0">
                <a:solidFill>
                  <a:schemeClr val="bg2"/>
                </a:solidFill>
                <a:latin typeface="Kokila" panose="020B0604020202020204" pitchFamily="34" charset="0"/>
                <a:cs typeface="Kokila" panose="020B0604020202020204" pitchFamily="34" charset="0"/>
              </a:rPr>
              <a:t>आर्थिक सर्वेक्षण – सावधानीचा इशारा </a:t>
            </a:r>
          </a:p>
          <a:p>
            <a:endParaRPr lang="en-US" sz="4000" dirty="0">
              <a:solidFill>
                <a:schemeClr val="bg2"/>
              </a:solidFill>
              <a:latin typeface="Kokila" panose="020B0604020202020204" pitchFamily="34" charset="0"/>
              <a:cs typeface="Kokila" panose="020B0604020202020204" pitchFamily="34" charset="0"/>
            </a:endParaRPr>
          </a:p>
        </p:txBody>
      </p:sp>
      <p:pic>
        <p:nvPicPr>
          <p:cNvPr id="7" name="Picture 6">
            <a:extLst>
              <a:ext uri="{FF2B5EF4-FFF2-40B4-BE49-F238E27FC236}">
                <a16:creationId xmlns:a16="http://schemas.microsoft.com/office/drawing/2014/main" id="{9960B72D-CD2B-2392-74F4-30CB76BF32BA}"/>
              </a:ext>
            </a:extLst>
          </p:cNvPr>
          <p:cNvPicPr>
            <a:picLocks noChangeAspect="1"/>
          </p:cNvPicPr>
          <p:nvPr/>
        </p:nvPicPr>
        <p:blipFill>
          <a:blip r:embed="rId4"/>
          <a:stretch>
            <a:fillRect/>
          </a:stretch>
        </p:blipFill>
        <p:spPr>
          <a:xfrm>
            <a:off x="6211229" y="5765063"/>
            <a:ext cx="7631041" cy="2159540"/>
          </a:xfrm>
          <a:prstGeom prst="rect">
            <a:avLst/>
          </a:prstGeom>
        </p:spPr>
      </p:pic>
    </p:spTree>
    <p:extLst>
      <p:ext uri="{BB962C8B-B14F-4D97-AF65-F5344CB8AC3E}">
        <p14:creationId xmlns:p14="http://schemas.microsoft.com/office/powerpoint/2010/main" val="271225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64" presetClass="path" presetSubtype="0" accel="50000" decel="50000" fill="hold" nodeType="clickEffect">
                                  <p:stCondLst>
                                    <p:cond delay="0"/>
                                  </p:stCondLst>
                                  <p:childTnLst>
                                    <p:animMotion origin="layout" path="M 1.38889E-7 -1.23457E-7 L 1.38889E-7 -0.25 " pathEditMode="relative" rAng="0" ptsTypes="AA">
                                      <p:cBhvr>
                                        <p:cTn id="37" dur="2000" fill="hold"/>
                                        <p:tgtEl>
                                          <p:spTgt spid="7"/>
                                        </p:tgtEl>
                                        <p:attrNameLst>
                                          <p:attrName>ppt_x</p:attrName>
                                          <p:attrName>ppt_y</p:attrName>
                                        </p:attrNameLst>
                                      </p:cBhvr>
                                      <p:rCtr x="0" y="-12500"/>
                                    </p:animMotion>
                                  </p:childTnLst>
                                </p:cTn>
                              </p:par>
                            </p:childTnLst>
                          </p:cTn>
                        </p:par>
                      </p:childTnLst>
                    </p:cTn>
                  </p:par>
                  <p:par>
                    <p:cTn id="38" fill="hold">
                      <p:stCondLst>
                        <p:cond delay="indefinite"/>
                      </p:stCondLst>
                      <p:childTnLst>
                        <p:par>
                          <p:cTn id="39" fill="hold">
                            <p:stCondLst>
                              <p:cond delay="0"/>
                            </p:stCondLst>
                            <p:childTnLst>
                              <p:par>
                                <p:cTn id="40" presetID="6" presetClass="emph" presetSubtype="0" fill="hold" nodeType="clickEffect">
                                  <p:stCondLst>
                                    <p:cond delay="0"/>
                                  </p:stCondLst>
                                  <p:childTnLst>
                                    <p:animScale>
                                      <p:cBhvr>
                                        <p:cTn id="41"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mr-IN" sz="4480" dirty="0">
                <a:solidFill>
                  <a:schemeClr val="bg1"/>
                </a:solidFill>
                <a:latin typeface="Kokila" panose="020B0604020202020204" pitchFamily="34" charset="0"/>
                <a:cs typeface="Kokila" panose="020B0604020202020204" pitchFamily="34" charset="0"/>
              </a:rPr>
              <a:t>बजेट मधील कर प्रावधान </a:t>
            </a:r>
            <a:endParaRPr lang="hi-IN" sz="4480" dirty="0">
              <a:solidFill>
                <a:schemeClr val="bg1"/>
              </a:solidFill>
              <a:latin typeface="Kokila" panose="020B0604020202020204" pitchFamily="34" charset="0"/>
              <a:cs typeface="Kokila" panose="020B0604020202020204" pitchFamily="34" charset="0"/>
            </a:endParaRPr>
          </a:p>
        </p:txBody>
      </p:sp>
      <p:graphicFrame>
        <p:nvGraphicFramePr>
          <p:cNvPr id="5" name="Diagram 4">
            <a:extLst>
              <a:ext uri="{FF2B5EF4-FFF2-40B4-BE49-F238E27FC236}">
                <a16:creationId xmlns:a16="http://schemas.microsoft.com/office/drawing/2014/main" id="{43868802-7EA7-DCF4-63C4-591EDC7F2E93}"/>
              </a:ext>
            </a:extLst>
          </p:cNvPr>
          <p:cNvGraphicFramePr/>
          <p:nvPr>
            <p:extLst>
              <p:ext uri="{D42A27DB-BD31-4B8C-83A1-F6EECF244321}">
                <p14:modId xmlns:p14="http://schemas.microsoft.com/office/powerpoint/2010/main" val="1545136613"/>
              </p:ext>
            </p:extLst>
          </p:nvPr>
        </p:nvGraphicFramePr>
        <p:xfrm>
          <a:off x="2438400" y="1978722"/>
          <a:ext cx="9753600" cy="6502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Graphic 3" descr="Presentation with bar chart with solid fill">
            <a:extLst>
              <a:ext uri="{FF2B5EF4-FFF2-40B4-BE49-F238E27FC236}">
                <a16:creationId xmlns:a16="http://schemas.microsoft.com/office/drawing/2014/main" id="{D36B7146-D640-3390-2507-F4FDA7C99B6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501679" y="7220902"/>
            <a:ext cx="914400" cy="914400"/>
          </a:xfrm>
          <a:prstGeom prst="rect">
            <a:avLst/>
          </a:prstGeom>
        </p:spPr>
      </p:pic>
      <p:sp>
        <p:nvSpPr>
          <p:cNvPr id="6" name="Text 6">
            <a:extLst>
              <a:ext uri="{FF2B5EF4-FFF2-40B4-BE49-F238E27FC236}">
                <a16:creationId xmlns:a16="http://schemas.microsoft.com/office/drawing/2014/main" id="{35FA919B-E248-C105-CDFC-57BEA9C028EA}"/>
              </a:ext>
            </a:extLst>
          </p:cNvPr>
          <p:cNvSpPr/>
          <p:nvPr/>
        </p:nvSpPr>
        <p:spPr>
          <a:xfrm>
            <a:off x="12416079" y="7436882"/>
            <a:ext cx="1894281" cy="431959"/>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nchor="t"/>
          <a:lstStyle/>
          <a:p>
            <a:pPr marL="0" indent="0" algn="l">
              <a:lnSpc>
                <a:spcPts val="3402"/>
              </a:lnSpc>
              <a:buNone/>
            </a:pPr>
            <a:r>
              <a:rPr lang="en-US" sz="2430" b="1" dirty="0">
                <a:solidFill>
                  <a:srgbClr val="FFFF00"/>
                </a:solidFill>
                <a:latin typeface="+mj-lt"/>
                <a:ea typeface="Nobile" pitchFamily="34" charset="-122"/>
                <a:cs typeface="Nobile" pitchFamily="34" charset="-120"/>
              </a:rPr>
              <a:t>By Sraman </a:t>
            </a:r>
            <a:endParaRPr lang="en-US" sz="2430" dirty="0">
              <a:solidFill>
                <a:srgbClr val="FFFF00"/>
              </a:solidFill>
              <a:latin typeface="+mj-lt"/>
            </a:endParaRPr>
          </a:p>
        </p:txBody>
      </p:sp>
    </p:spTree>
    <p:extLst>
      <p:ext uri="{BB962C8B-B14F-4D97-AF65-F5344CB8AC3E}">
        <p14:creationId xmlns:p14="http://schemas.microsoft.com/office/powerpoint/2010/main" val="2276662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6CFE404E-24D1-4492-9ED4-A0876C445033}"/>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9735006B-A77F-45B7-900F-AC3093FCA69D}"/>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dgm id="{F8579DB8-4824-4942-A9C7-096AE5CA23E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6AE7CDEC-10A1-4E6F-8E99-683FFFDDA1B9}"/>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graphicEl>
                                              <a:dgm id="{4DC67A24-47D5-4EAE-A962-0612F9ADD5A9}"/>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graphicEl>
                                              <a:dgm id="{4607B91E-E1B9-44BC-AFA7-829AB0F5D0E5}"/>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graphicEl>
                                              <a:dgm id="{4BAF723D-48B4-4100-A8C0-FB915972C56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D6374B8E-D6AE-481D-B502-7E13C4080F09}"/>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412DEC7F-2B9A-4DFA-A6BC-0BFC4E4F5E8D}"/>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graphicEl>
                                              <a:dgm id="{6E9B9FCA-41E1-4090-85B8-E3B845D82DE8}"/>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graphicEl>
                                              <a:dgm id="{D7BCC405-B121-4DB3-A6C3-49019A826EC8}"/>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
                                            <p:graphicEl>
                                              <a:dgm id="{04F6605D-C035-484F-B271-D638CD9F30C6}"/>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graphicEl>
                                              <a:dgm id="{6A727C42-4B19-4C73-B7F1-2FC46E43BFEF}"/>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graphicEl>
                                              <a:dgm id="{A9AB49D7-47C7-42B1-9BA0-F37564E63D38}"/>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graphicEl>
                                              <a:dgm id="{C3C3F03C-C862-4137-B132-FFA9A6A94372}"/>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graphicEl>
                                              <a:dgm id="{5EA23C69-3C34-433B-9FCC-F72B0C37B885}"/>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5">
                                            <p:graphicEl>
                                              <a:dgm id="{B2920169-1FF6-42F1-AB3A-14D3B7D2CE47}"/>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
                                            <p:graphicEl>
                                              <a:dgm id="{8E78C342-D9BC-4CF9-A4D7-61D9AF70E2DA}"/>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
                                            <p:graphicEl>
                                              <a:dgm id="{9D59163E-9788-4C2D-AEE5-374604A1316F}"/>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
                                            <p:graphicEl>
                                              <a:dgm id="{94B16B5D-3E7F-4995-84B5-F55C25BF695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mr-IN" sz="4480" dirty="0">
                <a:solidFill>
                  <a:schemeClr val="bg1"/>
                </a:solidFill>
                <a:latin typeface="Kokila" panose="020B0604020202020204" pitchFamily="34" charset="0"/>
                <a:cs typeface="Kokila" panose="020B0604020202020204" pitchFamily="34" charset="0"/>
              </a:rPr>
              <a:t>बजेट मधील कर प्रावधान </a:t>
            </a:r>
            <a:endParaRPr lang="hi-IN" sz="4480" dirty="0">
              <a:solidFill>
                <a:schemeClr val="bg1"/>
              </a:solidFill>
              <a:latin typeface="Kokila" panose="020B0604020202020204" pitchFamily="34" charset="0"/>
              <a:cs typeface="Kokila" panose="020B0604020202020204" pitchFamily="34" charset="0"/>
            </a:endParaRPr>
          </a:p>
        </p:txBody>
      </p:sp>
      <p:sp>
        <p:nvSpPr>
          <p:cNvPr id="4" name="Text 3"/>
          <p:cNvSpPr/>
          <p:nvPr/>
        </p:nvSpPr>
        <p:spPr>
          <a:xfrm>
            <a:off x="7657891" y="1901703"/>
            <a:ext cx="6738873" cy="3041427"/>
          </a:xfrm>
          <a:prstGeom prst="rect">
            <a:avLst/>
          </a:prstGeom>
          <a:noFill/>
          <a:ln/>
        </p:spPr>
        <p:txBody>
          <a:bodyPr wrap="square" rtlCol="0" anchor="t"/>
          <a:lstStyle/>
          <a:p>
            <a:pPr algn="ctr"/>
            <a:r>
              <a:rPr lang="mr-IN" sz="4400" dirty="0">
                <a:solidFill>
                  <a:srgbClr val="FFFF00"/>
                </a:solidFill>
                <a:latin typeface="Kokila" panose="020B0604020202020204" pitchFamily="34" charset="0"/>
                <a:cs typeface="Kokila" panose="020B0604020202020204" pitchFamily="34" charset="0"/>
              </a:rPr>
              <a:t>नवे बदल  </a:t>
            </a:r>
          </a:p>
          <a:p>
            <a:pPr marL="514350" indent="-514350">
              <a:buAutoNum type="hindiNumPeriod"/>
            </a:pPr>
            <a:r>
              <a:rPr lang="mr-IN" sz="4400" dirty="0">
                <a:solidFill>
                  <a:schemeClr val="bg2"/>
                </a:solidFill>
                <a:latin typeface="Kokila" panose="020B0604020202020204" pitchFamily="34" charset="0"/>
                <a:cs typeface="Kokila" panose="020B0604020202020204" pitchFamily="34" charset="0"/>
              </a:rPr>
              <a:t>प्रमाणित वजावटी ची मर्यादा </a:t>
            </a:r>
            <a:r>
              <a:rPr lang="mr-IN" sz="4400" dirty="0">
                <a:solidFill>
                  <a:srgbClr val="FFFF00"/>
                </a:solidFill>
                <a:latin typeface="Kokila" panose="020B0604020202020204" pitchFamily="34" charset="0"/>
                <a:cs typeface="Kokila" panose="020B0604020202020204" pitchFamily="34" charset="0"/>
              </a:rPr>
              <a:t>५० हजार वरून ७५ हजार रुपये </a:t>
            </a:r>
            <a:r>
              <a:rPr lang="mr-IN" sz="4400" dirty="0">
                <a:solidFill>
                  <a:schemeClr val="bg2"/>
                </a:solidFill>
                <a:latin typeface="Kokila" panose="020B0604020202020204" pitchFamily="34" charset="0"/>
                <a:cs typeface="Kokila" panose="020B0604020202020204" pitchFamily="34" charset="0"/>
              </a:rPr>
              <a:t>केली </a:t>
            </a:r>
          </a:p>
          <a:p>
            <a:pPr marL="514350" indent="-514350">
              <a:buAutoNum type="hindiNumPeriod"/>
            </a:pPr>
            <a:r>
              <a:rPr lang="mr-IN" sz="4400" dirty="0">
                <a:solidFill>
                  <a:schemeClr val="bg2"/>
                </a:solidFill>
                <a:latin typeface="Kokila" panose="020B0604020202020204" pitchFamily="34" charset="0"/>
                <a:cs typeface="Kokila" panose="020B0604020202020204" pitchFamily="34" charset="0"/>
              </a:rPr>
              <a:t>ज्यांचे उत्पन्न रुपये ७ लाखांपेक्षा कमी आहे त्यांना कोणतेही कर भरावे लागणार नाही </a:t>
            </a:r>
          </a:p>
          <a:p>
            <a:pPr marL="514350" indent="-514350">
              <a:buAutoNum type="hindiNumPeriod"/>
            </a:pPr>
            <a:r>
              <a:rPr lang="mr-IN" sz="4400" dirty="0">
                <a:solidFill>
                  <a:schemeClr val="bg2"/>
                </a:solidFill>
                <a:latin typeface="Kokila" panose="020B0604020202020204" pitchFamily="34" charset="0"/>
                <a:cs typeface="Kokila" panose="020B0604020202020204" pitchFamily="34" charset="0"/>
              </a:rPr>
              <a:t>या सवलती केवळ </a:t>
            </a:r>
            <a:r>
              <a:rPr lang="mr-IN" sz="4400" dirty="0">
                <a:solidFill>
                  <a:srgbClr val="FFFF00"/>
                </a:solidFill>
                <a:latin typeface="Kokila" panose="020B0604020202020204" pitchFamily="34" charset="0"/>
                <a:cs typeface="Kokila" panose="020B0604020202020204" pitchFamily="34" charset="0"/>
              </a:rPr>
              <a:t>नवी कर रचनेसाठीच </a:t>
            </a:r>
            <a:r>
              <a:rPr lang="mr-IN" sz="4400" dirty="0">
                <a:solidFill>
                  <a:schemeClr val="bg2"/>
                </a:solidFill>
                <a:latin typeface="Kokila" panose="020B0604020202020204" pitchFamily="34" charset="0"/>
                <a:cs typeface="Kokila" panose="020B0604020202020204" pitchFamily="34" charset="0"/>
              </a:rPr>
              <a:t>आहेत </a:t>
            </a:r>
          </a:p>
        </p:txBody>
      </p:sp>
      <p:pic>
        <p:nvPicPr>
          <p:cNvPr id="6" name="Picture 5">
            <a:extLst>
              <a:ext uri="{FF2B5EF4-FFF2-40B4-BE49-F238E27FC236}">
                <a16:creationId xmlns:a16="http://schemas.microsoft.com/office/drawing/2014/main" id="{4E44BB55-358D-F80C-D2AE-CABAE24EFFC9}"/>
              </a:ext>
            </a:extLst>
          </p:cNvPr>
          <p:cNvPicPr>
            <a:picLocks noChangeAspect="1"/>
          </p:cNvPicPr>
          <p:nvPr/>
        </p:nvPicPr>
        <p:blipFill>
          <a:blip r:embed="rId4"/>
          <a:stretch>
            <a:fillRect/>
          </a:stretch>
        </p:blipFill>
        <p:spPr>
          <a:xfrm>
            <a:off x="641772" y="1970987"/>
            <a:ext cx="6374347" cy="5541876"/>
          </a:xfrm>
          <a:prstGeom prst="rect">
            <a:avLst/>
          </a:prstGeom>
        </p:spPr>
      </p:pic>
      <p:pic>
        <p:nvPicPr>
          <p:cNvPr id="8" name="Graphic 7" descr="Presentation with bar chart with solid fill">
            <a:extLst>
              <a:ext uri="{FF2B5EF4-FFF2-40B4-BE49-F238E27FC236}">
                <a16:creationId xmlns:a16="http://schemas.microsoft.com/office/drawing/2014/main" id="{5D04A44D-9610-0334-A574-894E8B08C32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01679" y="7220902"/>
            <a:ext cx="914400" cy="914400"/>
          </a:xfrm>
          <a:prstGeom prst="rect">
            <a:avLst/>
          </a:prstGeom>
        </p:spPr>
      </p:pic>
      <p:sp>
        <p:nvSpPr>
          <p:cNvPr id="9" name="Text 6">
            <a:extLst>
              <a:ext uri="{FF2B5EF4-FFF2-40B4-BE49-F238E27FC236}">
                <a16:creationId xmlns:a16="http://schemas.microsoft.com/office/drawing/2014/main" id="{ACA2CA19-A420-B969-3D9F-5BD6220B3CEE}"/>
              </a:ext>
            </a:extLst>
          </p:cNvPr>
          <p:cNvSpPr/>
          <p:nvPr/>
        </p:nvSpPr>
        <p:spPr>
          <a:xfrm>
            <a:off x="12416079" y="7436882"/>
            <a:ext cx="1894281" cy="431959"/>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nchor="t"/>
          <a:lstStyle/>
          <a:p>
            <a:pPr marL="0" indent="0" algn="l">
              <a:lnSpc>
                <a:spcPts val="3402"/>
              </a:lnSpc>
              <a:buNone/>
            </a:pPr>
            <a:r>
              <a:rPr lang="en-US" sz="2430" b="1" dirty="0">
                <a:solidFill>
                  <a:srgbClr val="FFFF00"/>
                </a:solidFill>
                <a:latin typeface="+mj-lt"/>
                <a:ea typeface="Nobile" pitchFamily="34" charset="-122"/>
                <a:cs typeface="Nobile" pitchFamily="34" charset="-120"/>
              </a:rPr>
              <a:t>By Sraman </a:t>
            </a:r>
            <a:endParaRPr lang="en-US" sz="2430" dirty="0">
              <a:solidFill>
                <a:srgbClr val="FFFF00"/>
              </a:solidFill>
              <a:latin typeface="+mj-lt"/>
            </a:endParaRPr>
          </a:p>
        </p:txBody>
      </p:sp>
    </p:spTree>
    <p:extLst>
      <p:ext uri="{BB962C8B-B14F-4D97-AF65-F5344CB8AC3E}">
        <p14:creationId xmlns:p14="http://schemas.microsoft.com/office/powerpoint/2010/main" val="325709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mr-IN" sz="4480" dirty="0">
                <a:solidFill>
                  <a:schemeClr val="bg1"/>
                </a:solidFill>
                <a:latin typeface="Kokila" panose="020B0604020202020204" pitchFamily="34" charset="0"/>
                <a:cs typeface="Kokila" panose="020B0604020202020204" pitchFamily="34" charset="0"/>
              </a:rPr>
              <a:t>बजेट मधील कर प्रावधान – एन्जेल कर रद्द </a:t>
            </a:r>
            <a:endParaRPr lang="hi-IN" sz="4480" dirty="0">
              <a:solidFill>
                <a:schemeClr val="bg1"/>
              </a:solidFill>
              <a:latin typeface="Kokila" panose="020B0604020202020204" pitchFamily="34" charset="0"/>
              <a:cs typeface="Kokila" panose="020B0604020202020204" pitchFamily="34" charset="0"/>
            </a:endParaRPr>
          </a:p>
        </p:txBody>
      </p:sp>
      <p:sp>
        <p:nvSpPr>
          <p:cNvPr id="4" name="Text 3"/>
          <p:cNvSpPr/>
          <p:nvPr/>
        </p:nvSpPr>
        <p:spPr>
          <a:xfrm>
            <a:off x="781649" y="1787403"/>
            <a:ext cx="13345831" cy="5550176"/>
          </a:xfrm>
          <a:prstGeom prst="rect">
            <a:avLst/>
          </a:prstGeom>
          <a:noFill/>
          <a:ln/>
        </p:spPr>
        <p:txBody>
          <a:bodyPr wrap="square" rtlCol="0" anchor="t"/>
          <a:lstStyle/>
          <a:p>
            <a:pPr algn="ctr"/>
            <a:r>
              <a:rPr lang="mr-IN" sz="3200" b="1" dirty="0">
                <a:solidFill>
                  <a:srgbClr val="FFFF00"/>
                </a:solidFill>
                <a:latin typeface="Kokila" panose="020B0604020202020204" pitchFamily="34" charset="0"/>
                <a:cs typeface="Kokila" panose="020B0604020202020204" pitchFamily="34" charset="0"/>
              </a:rPr>
              <a:t>का रद्द करण्यात आला ?</a:t>
            </a:r>
          </a:p>
          <a:p>
            <a:pPr marL="514350" indent="-514350">
              <a:buAutoNum type="hindiNumPeriod"/>
            </a:pPr>
            <a:r>
              <a:rPr lang="mr-IN" sz="3200" dirty="0">
                <a:solidFill>
                  <a:schemeClr val="bg2"/>
                </a:solidFill>
                <a:latin typeface="Kokila" panose="020B0604020202020204" pitchFamily="34" charset="0"/>
                <a:cs typeface="Kokila" panose="020B0604020202020204" pitchFamily="34" charset="0"/>
              </a:rPr>
              <a:t>कर विवाद होत होते </a:t>
            </a:r>
            <a:r>
              <a:rPr lang="en-IN" sz="3200" dirty="0">
                <a:solidFill>
                  <a:schemeClr val="bg2"/>
                </a:solidFill>
                <a:latin typeface="Kokila" panose="020B0604020202020204" pitchFamily="34" charset="0"/>
                <a:cs typeface="Kokila" panose="020B0604020202020204" pitchFamily="34" charset="0"/>
              </a:rPr>
              <a:t>- </a:t>
            </a:r>
            <a:r>
              <a:rPr lang="mr-IN" sz="3200" dirty="0">
                <a:solidFill>
                  <a:schemeClr val="bg2"/>
                </a:solidFill>
                <a:latin typeface="Kokila" panose="020B0604020202020204" pitchFamily="34" charset="0"/>
                <a:cs typeface="Kokila" panose="020B0604020202020204" pitchFamily="34" charset="0"/>
              </a:rPr>
              <a:t>वास्तव बाजार मूल्याची गणना , उद्योग विरुद्ध विभाग , </a:t>
            </a:r>
          </a:p>
          <a:p>
            <a:pPr marL="514350" indent="-514350">
              <a:buAutoNum type="hindiNumPeriod"/>
            </a:pPr>
            <a:r>
              <a:rPr lang="mr-IN" sz="3200" dirty="0">
                <a:solidFill>
                  <a:schemeClr val="bg2"/>
                </a:solidFill>
                <a:latin typeface="Kokila" panose="020B0604020202020204" pitchFamily="34" charset="0"/>
                <a:cs typeface="Kokila" panose="020B0604020202020204" pitchFamily="34" charset="0"/>
              </a:rPr>
              <a:t>नवख्या उद्योगांना भांडवल उभारणी कठीण जात होती </a:t>
            </a:r>
          </a:p>
          <a:p>
            <a:pPr marL="514350" indent="-514350">
              <a:buAutoNum type="hindiNumPeriod"/>
            </a:pPr>
            <a:r>
              <a:rPr lang="mr-IN" sz="3200" dirty="0">
                <a:solidFill>
                  <a:schemeClr val="bg2"/>
                </a:solidFill>
                <a:latin typeface="Kokila" panose="020B0604020202020204" pitchFamily="34" charset="0"/>
                <a:cs typeface="Kokila" panose="020B0604020202020204" pitchFamily="34" charset="0"/>
              </a:rPr>
              <a:t>रद्द केल्याने नव उद्यमशीलतेला</a:t>
            </a:r>
            <a:r>
              <a:rPr lang="en-IN" sz="3200" dirty="0">
                <a:solidFill>
                  <a:schemeClr val="bg2"/>
                </a:solidFill>
                <a:latin typeface="Kokila" panose="020B0604020202020204" pitchFamily="34" charset="0"/>
                <a:cs typeface="Kokila" panose="020B0604020202020204" pitchFamily="34" charset="0"/>
              </a:rPr>
              <a:t>(START-UP)</a:t>
            </a:r>
            <a:r>
              <a:rPr lang="mr-IN" sz="3200" dirty="0">
                <a:solidFill>
                  <a:schemeClr val="bg2"/>
                </a:solidFill>
                <a:latin typeface="Kokila" panose="020B0604020202020204" pitchFamily="34" charset="0"/>
                <a:cs typeface="Kokila" panose="020B0604020202020204" pitchFamily="34" charset="0"/>
              </a:rPr>
              <a:t> प्रोत्साहन मिळेल अशी सरकारची अपेक्षा .</a:t>
            </a:r>
          </a:p>
          <a:p>
            <a:pPr algn="ctr"/>
            <a:r>
              <a:rPr lang="mr-IN" sz="3200" b="1" dirty="0">
                <a:solidFill>
                  <a:srgbClr val="FFFF00"/>
                </a:solidFill>
                <a:latin typeface="Kokila" panose="020B0604020202020204" pitchFamily="34" charset="0"/>
                <a:cs typeface="Kokila" panose="020B0604020202020204" pitchFamily="34" charset="0"/>
              </a:rPr>
              <a:t>कशावर लावण्यात येते आणि केव्हापासून ?</a:t>
            </a:r>
          </a:p>
          <a:p>
            <a:pPr marL="514350" indent="-514350">
              <a:buAutoNum type="hindiNumPeriod"/>
            </a:pPr>
            <a:r>
              <a:rPr lang="mr-IN" sz="3200" dirty="0">
                <a:solidFill>
                  <a:schemeClr val="bg2"/>
                </a:solidFill>
                <a:latin typeface="Kokila" panose="020B0604020202020204" pitchFamily="34" charset="0"/>
                <a:cs typeface="Kokila" panose="020B0604020202020204" pitchFamily="34" charset="0"/>
              </a:rPr>
              <a:t>२०१२ पासून </a:t>
            </a:r>
          </a:p>
          <a:p>
            <a:pPr marL="514350" indent="-514350">
              <a:buAutoNum type="hindiNumPeriod"/>
            </a:pPr>
            <a:r>
              <a:rPr lang="mr-IN" sz="3200" dirty="0">
                <a:solidFill>
                  <a:schemeClr val="bg2"/>
                </a:solidFill>
                <a:latin typeface="Kokila" panose="020B0604020202020204" pitchFamily="34" charset="0"/>
                <a:cs typeface="Kokila" panose="020B0604020202020204" pitchFamily="34" charset="0"/>
              </a:rPr>
              <a:t>उद्योगात विशेष करून नवख्या </a:t>
            </a:r>
            <a:r>
              <a:rPr lang="en-IN" sz="3200" dirty="0">
                <a:solidFill>
                  <a:schemeClr val="bg2"/>
                </a:solidFill>
                <a:latin typeface="Kokila" panose="020B0604020202020204" pitchFamily="34" charset="0"/>
                <a:cs typeface="Kokila" panose="020B0604020202020204" pitchFamily="34" charset="0"/>
              </a:rPr>
              <a:t>(START-UP)</a:t>
            </a:r>
            <a:r>
              <a:rPr lang="mr-IN" sz="3200" dirty="0">
                <a:solidFill>
                  <a:schemeClr val="bg2"/>
                </a:solidFill>
                <a:latin typeface="Kokila" panose="020B0604020202020204" pitchFamily="34" charset="0"/>
                <a:cs typeface="Kokila" panose="020B0604020202020204" pitchFamily="34" charset="0"/>
              </a:rPr>
              <a:t> ज्यातील गुंतवणूक हि उद्योगाच्या वास्तव बाजार मूल्यापेक्षा </a:t>
            </a:r>
            <a:r>
              <a:rPr lang="en-IN" sz="3200" dirty="0">
                <a:solidFill>
                  <a:schemeClr val="bg2"/>
                </a:solidFill>
                <a:latin typeface="Kokila" panose="020B0604020202020204" pitchFamily="34" charset="0"/>
                <a:cs typeface="Kokila" panose="020B0604020202020204" pitchFamily="34" charset="0"/>
              </a:rPr>
              <a:t>(Fair Market Value)</a:t>
            </a:r>
            <a:r>
              <a:rPr lang="mr-IN" sz="3200" dirty="0">
                <a:solidFill>
                  <a:schemeClr val="bg2"/>
                </a:solidFill>
                <a:latin typeface="Kokila" panose="020B0604020202020204" pitchFamily="34" charset="0"/>
                <a:cs typeface="Kokila" panose="020B0604020202020204" pitchFamily="34" charset="0"/>
              </a:rPr>
              <a:t>जास्त आहे, त्यातील फरकावर ३०% एन्जेल कर लावण्यात येत होता </a:t>
            </a:r>
          </a:p>
          <a:p>
            <a:pPr algn="ctr"/>
            <a:r>
              <a:rPr lang="mr-IN" sz="3200" b="1" dirty="0">
                <a:solidFill>
                  <a:srgbClr val="FFFF00"/>
                </a:solidFill>
                <a:latin typeface="Kokila" panose="020B0604020202020204" pitchFamily="34" charset="0"/>
                <a:cs typeface="Kokila" panose="020B0604020202020204" pitchFamily="34" charset="0"/>
              </a:rPr>
              <a:t>हेतू ?</a:t>
            </a:r>
          </a:p>
          <a:p>
            <a:pPr marL="514350" indent="-514350">
              <a:buAutoNum type="hindiNumPeriod"/>
            </a:pPr>
            <a:r>
              <a:rPr lang="en-IN" sz="3200" dirty="0">
                <a:solidFill>
                  <a:schemeClr val="bg2"/>
                </a:solidFill>
                <a:latin typeface="Kokila" panose="020B0604020202020204" pitchFamily="34" charset="0"/>
                <a:cs typeface="Kokila" panose="020B0604020202020204" pitchFamily="34" charset="0"/>
              </a:rPr>
              <a:t>Money Laundering </a:t>
            </a:r>
            <a:r>
              <a:rPr lang="mr-IN" sz="3200" dirty="0">
                <a:solidFill>
                  <a:schemeClr val="bg2"/>
                </a:solidFill>
                <a:latin typeface="Kokila" panose="020B0604020202020204" pitchFamily="34" charset="0"/>
                <a:cs typeface="Kokila" panose="020B0604020202020204" pitchFamily="34" charset="0"/>
              </a:rPr>
              <a:t>वर आळा घालणे </a:t>
            </a:r>
          </a:p>
          <a:p>
            <a:pPr marL="514350" indent="-514350">
              <a:buAutoNum type="hindiNumPeriod"/>
            </a:pPr>
            <a:r>
              <a:rPr lang="mr-IN" sz="3200" dirty="0">
                <a:solidFill>
                  <a:schemeClr val="bg2"/>
                </a:solidFill>
                <a:latin typeface="Kokila" panose="020B0604020202020204" pitchFamily="34" charset="0"/>
                <a:cs typeface="Kokila" panose="020B0604020202020204" pitchFamily="34" charset="0"/>
              </a:rPr>
              <a:t> </a:t>
            </a:r>
            <a:r>
              <a:rPr lang="en-IN" sz="3200" dirty="0">
                <a:solidFill>
                  <a:schemeClr val="bg2"/>
                </a:solidFill>
                <a:latin typeface="Kokila" panose="020B0604020202020204" pitchFamily="34" charset="0"/>
                <a:cs typeface="Kokila" panose="020B0604020202020204" pitchFamily="34" charset="0"/>
              </a:rPr>
              <a:t>Foreign Investment and NRI Investment </a:t>
            </a:r>
            <a:r>
              <a:rPr lang="mr-IN" sz="3200" dirty="0">
                <a:solidFill>
                  <a:schemeClr val="bg2"/>
                </a:solidFill>
                <a:latin typeface="Kokila" panose="020B0604020202020204" pitchFamily="34" charset="0"/>
                <a:cs typeface="Kokila" panose="020B0604020202020204" pitchFamily="34" charset="0"/>
              </a:rPr>
              <a:t> यांना कराच्या कक्षेत आणणे .</a:t>
            </a:r>
          </a:p>
        </p:txBody>
      </p:sp>
      <p:pic>
        <p:nvPicPr>
          <p:cNvPr id="5" name="Graphic 4" descr="Presentation with bar chart with solid fill">
            <a:extLst>
              <a:ext uri="{FF2B5EF4-FFF2-40B4-BE49-F238E27FC236}">
                <a16:creationId xmlns:a16="http://schemas.microsoft.com/office/drawing/2014/main" id="{5982C760-17C7-49DB-CD2B-9056A91FAC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01679" y="7220902"/>
            <a:ext cx="914400" cy="914400"/>
          </a:xfrm>
          <a:prstGeom prst="rect">
            <a:avLst/>
          </a:prstGeom>
        </p:spPr>
      </p:pic>
      <p:sp>
        <p:nvSpPr>
          <p:cNvPr id="7" name="Text 6">
            <a:extLst>
              <a:ext uri="{FF2B5EF4-FFF2-40B4-BE49-F238E27FC236}">
                <a16:creationId xmlns:a16="http://schemas.microsoft.com/office/drawing/2014/main" id="{0E5AE29F-8EFA-0ADB-5E5A-7328D9E38E8E}"/>
              </a:ext>
            </a:extLst>
          </p:cNvPr>
          <p:cNvSpPr/>
          <p:nvPr/>
        </p:nvSpPr>
        <p:spPr>
          <a:xfrm>
            <a:off x="12416079" y="7436882"/>
            <a:ext cx="1894281" cy="431959"/>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nchor="t"/>
          <a:lstStyle/>
          <a:p>
            <a:pPr marL="0" indent="0" algn="l">
              <a:lnSpc>
                <a:spcPts val="3402"/>
              </a:lnSpc>
              <a:buNone/>
            </a:pPr>
            <a:r>
              <a:rPr lang="en-US" sz="2430" b="1" dirty="0">
                <a:solidFill>
                  <a:srgbClr val="FFFF00"/>
                </a:solidFill>
                <a:latin typeface="+mj-lt"/>
                <a:ea typeface="Nobile" pitchFamily="34" charset="-122"/>
                <a:cs typeface="Nobile" pitchFamily="34" charset="-120"/>
              </a:rPr>
              <a:t>By Sraman </a:t>
            </a:r>
            <a:endParaRPr lang="en-US" sz="2430" dirty="0">
              <a:solidFill>
                <a:srgbClr val="FFFF00"/>
              </a:solidFill>
              <a:latin typeface="+mj-lt"/>
            </a:endParaRPr>
          </a:p>
        </p:txBody>
      </p:sp>
    </p:spTree>
    <p:extLst>
      <p:ext uri="{BB962C8B-B14F-4D97-AF65-F5344CB8AC3E}">
        <p14:creationId xmlns:p14="http://schemas.microsoft.com/office/powerpoint/2010/main" val="269028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480" dirty="0"/>
              <a:t>Budget Documents </a:t>
            </a:r>
            <a:endParaRPr lang="hi-IN" sz="4480" dirty="0">
              <a:solidFill>
                <a:schemeClr val="bg1"/>
              </a:solidFill>
            </a:endParaRPr>
          </a:p>
        </p:txBody>
      </p:sp>
      <p:pic>
        <p:nvPicPr>
          <p:cNvPr id="8" name="Picture 7">
            <a:extLst>
              <a:ext uri="{FF2B5EF4-FFF2-40B4-BE49-F238E27FC236}">
                <a16:creationId xmlns:a16="http://schemas.microsoft.com/office/drawing/2014/main" id="{F4601A79-85C5-B31D-64E6-C974BDF8E0B6}"/>
              </a:ext>
            </a:extLst>
          </p:cNvPr>
          <p:cNvPicPr>
            <a:picLocks noChangeAspect="1"/>
          </p:cNvPicPr>
          <p:nvPr/>
        </p:nvPicPr>
        <p:blipFill>
          <a:blip r:embed="rId4"/>
          <a:stretch>
            <a:fillRect/>
          </a:stretch>
        </p:blipFill>
        <p:spPr>
          <a:xfrm>
            <a:off x="3144644" y="892021"/>
            <a:ext cx="8589436" cy="5395609"/>
          </a:xfrm>
          <a:prstGeom prst="rect">
            <a:avLst/>
          </a:prstGeom>
        </p:spPr>
      </p:pic>
      <p:pic>
        <p:nvPicPr>
          <p:cNvPr id="4" name="Graphic 3" descr="Presentation with bar chart with solid fill">
            <a:extLst>
              <a:ext uri="{FF2B5EF4-FFF2-40B4-BE49-F238E27FC236}">
                <a16:creationId xmlns:a16="http://schemas.microsoft.com/office/drawing/2014/main" id="{0ED561BB-043D-E932-5059-AB6EC58F03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01679" y="7220902"/>
            <a:ext cx="914400" cy="914400"/>
          </a:xfrm>
          <a:prstGeom prst="rect">
            <a:avLst/>
          </a:prstGeom>
        </p:spPr>
      </p:pic>
      <p:sp>
        <p:nvSpPr>
          <p:cNvPr id="5" name="Text 6">
            <a:extLst>
              <a:ext uri="{FF2B5EF4-FFF2-40B4-BE49-F238E27FC236}">
                <a16:creationId xmlns:a16="http://schemas.microsoft.com/office/drawing/2014/main" id="{75931C5D-5134-51E0-A174-0D64260534C5}"/>
              </a:ext>
            </a:extLst>
          </p:cNvPr>
          <p:cNvSpPr/>
          <p:nvPr/>
        </p:nvSpPr>
        <p:spPr>
          <a:xfrm>
            <a:off x="12416079" y="7436882"/>
            <a:ext cx="1894281" cy="431959"/>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nchor="t"/>
          <a:lstStyle/>
          <a:p>
            <a:pPr marL="0" indent="0" algn="l">
              <a:lnSpc>
                <a:spcPts val="3402"/>
              </a:lnSpc>
              <a:buNone/>
            </a:pPr>
            <a:r>
              <a:rPr lang="en-US" sz="2430" b="1" dirty="0">
                <a:solidFill>
                  <a:srgbClr val="FFFF00"/>
                </a:solidFill>
                <a:latin typeface="+mj-lt"/>
                <a:ea typeface="Nobile" pitchFamily="34" charset="-122"/>
                <a:cs typeface="Nobile" pitchFamily="34" charset="-120"/>
              </a:rPr>
              <a:t>By Sraman </a:t>
            </a:r>
            <a:endParaRPr lang="en-US" sz="2430" dirty="0">
              <a:solidFill>
                <a:srgbClr val="FFFF00"/>
              </a:solidFill>
              <a:latin typeface="+mj-lt"/>
            </a:endParaRPr>
          </a:p>
        </p:txBody>
      </p:sp>
    </p:spTree>
    <p:extLst>
      <p:ext uri="{BB962C8B-B14F-4D97-AF65-F5344CB8AC3E}">
        <p14:creationId xmlns:p14="http://schemas.microsoft.com/office/powerpoint/2010/main" val="321309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mr-IN" sz="4480" dirty="0">
                <a:solidFill>
                  <a:schemeClr val="bg1"/>
                </a:solidFill>
                <a:latin typeface="Kokila" panose="020B0604020202020204" pitchFamily="34" charset="0"/>
                <a:cs typeface="Kokila" panose="020B0604020202020204" pitchFamily="34" charset="0"/>
              </a:rPr>
              <a:t>बजेट मधील कर प्रावधान </a:t>
            </a:r>
            <a:endParaRPr lang="hi-IN" sz="4480" dirty="0">
              <a:solidFill>
                <a:schemeClr val="bg1"/>
              </a:solidFill>
              <a:latin typeface="Kokila" panose="020B0604020202020204" pitchFamily="34" charset="0"/>
              <a:cs typeface="Kokila" panose="020B0604020202020204" pitchFamily="34" charset="0"/>
            </a:endParaRPr>
          </a:p>
        </p:txBody>
      </p:sp>
      <p:sp>
        <p:nvSpPr>
          <p:cNvPr id="4" name="Text 3"/>
          <p:cNvSpPr/>
          <p:nvPr/>
        </p:nvSpPr>
        <p:spPr>
          <a:xfrm>
            <a:off x="223025" y="1901703"/>
            <a:ext cx="14173740" cy="3041427"/>
          </a:xfrm>
          <a:prstGeom prst="rect">
            <a:avLst/>
          </a:prstGeom>
          <a:noFill/>
          <a:ln/>
        </p:spPr>
        <p:txBody>
          <a:bodyPr wrap="square" rtlCol="0" anchor="t"/>
          <a:lstStyle/>
          <a:p>
            <a:pPr algn="ctr"/>
            <a:r>
              <a:rPr lang="mr-IN" sz="4000" b="1" dirty="0">
                <a:solidFill>
                  <a:srgbClr val="FFFF00"/>
                </a:solidFill>
                <a:latin typeface="Kokila" panose="020B0604020202020204" pitchFamily="34" charset="0"/>
                <a:cs typeface="Kokila" panose="020B0604020202020204" pitchFamily="34" charset="0"/>
              </a:rPr>
              <a:t>नवे बदल  </a:t>
            </a:r>
          </a:p>
          <a:p>
            <a:pPr marL="514350" indent="-514350">
              <a:buAutoNum type="hindiNumPeriod"/>
            </a:pPr>
            <a:r>
              <a:rPr lang="mr-IN" sz="4000" dirty="0">
                <a:solidFill>
                  <a:schemeClr val="bg1"/>
                </a:solidFill>
                <a:latin typeface="Kokila" panose="020B0604020202020204" pitchFamily="34" charset="0"/>
                <a:cs typeface="Kokila" panose="020B0604020202020204" pitchFamily="34" charset="0"/>
              </a:rPr>
              <a:t>विदेशी कंपनी वरील प्रमंडळ कर </a:t>
            </a:r>
            <a:r>
              <a:rPr lang="mr-IN" sz="4000" dirty="0">
                <a:solidFill>
                  <a:srgbClr val="FFFF00"/>
                </a:solidFill>
                <a:latin typeface="Kokila" panose="020B0604020202020204" pitchFamily="34" charset="0"/>
                <a:cs typeface="Kokila" panose="020B0604020202020204" pitchFamily="34" charset="0"/>
              </a:rPr>
              <a:t>४० % वरून ३५ % </a:t>
            </a:r>
            <a:r>
              <a:rPr lang="mr-IN" sz="4000" dirty="0">
                <a:solidFill>
                  <a:schemeClr val="bg1"/>
                </a:solidFill>
                <a:latin typeface="Kokila" panose="020B0604020202020204" pitchFamily="34" charset="0"/>
                <a:cs typeface="Kokila" panose="020B0604020202020204" pitchFamily="34" charset="0"/>
              </a:rPr>
              <a:t>करण्याचे प्रस्तावित आहे </a:t>
            </a:r>
          </a:p>
          <a:p>
            <a:pPr marL="514350" indent="-514350">
              <a:buAutoNum type="hindiNumPeriod"/>
            </a:pPr>
            <a:r>
              <a:rPr lang="en-IN" sz="4000" dirty="0">
                <a:solidFill>
                  <a:srgbClr val="FFFF00"/>
                </a:solidFill>
                <a:latin typeface="Kokila" panose="020B0604020202020204" pitchFamily="34" charset="0"/>
                <a:cs typeface="Kokila" panose="020B0604020202020204" pitchFamily="34" charset="0"/>
              </a:rPr>
              <a:t>Buy-back of shares</a:t>
            </a:r>
            <a:r>
              <a:rPr lang="mr-IN" sz="4000" dirty="0">
                <a:solidFill>
                  <a:srgbClr val="FFFF00"/>
                </a:solidFill>
                <a:latin typeface="Kokila" panose="020B0604020202020204" pitchFamily="34" charset="0"/>
                <a:cs typeface="Kokila" panose="020B0604020202020204" pitchFamily="34" charset="0"/>
              </a:rPr>
              <a:t> </a:t>
            </a:r>
            <a:r>
              <a:rPr lang="mr-IN" sz="4000" dirty="0">
                <a:solidFill>
                  <a:schemeClr val="bg1"/>
                </a:solidFill>
                <a:latin typeface="Kokila" panose="020B0604020202020204" pitchFamily="34" charset="0"/>
                <a:cs typeface="Kokila" panose="020B0604020202020204" pitchFamily="34" charset="0"/>
              </a:rPr>
              <a:t>मधून आलेल्या उत्पन्नावर या पुढे कर लागेल(</a:t>
            </a:r>
            <a:r>
              <a:rPr lang="en-IN" sz="4000" dirty="0">
                <a:solidFill>
                  <a:schemeClr val="bg1"/>
                </a:solidFill>
                <a:latin typeface="Kokila" panose="020B0604020202020204" pitchFamily="34" charset="0"/>
                <a:cs typeface="Kokila" panose="020B0604020202020204" pitchFamily="34" charset="0"/>
              </a:rPr>
              <a:t>DDT</a:t>
            </a:r>
            <a:r>
              <a:rPr lang="mr-IN" sz="4000" dirty="0">
                <a:solidFill>
                  <a:schemeClr val="bg1"/>
                </a:solidFill>
                <a:latin typeface="Kokila" panose="020B0604020202020204" pitchFamily="34" charset="0"/>
                <a:cs typeface="Kokila" panose="020B0604020202020204" pitchFamily="34" charset="0"/>
              </a:rPr>
              <a:t>)</a:t>
            </a:r>
          </a:p>
          <a:p>
            <a:pPr marL="514350" indent="-514350">
              <a:buAutoNum type="hindiNumPeriod"/>
            </a:pPr>
            <a:r>
              <a:rPr lang="en-IN" sz="4000" dirty="0">
                <a:solidFill>
                  <a:srgbClr val="FFFF00"/>
                </a:solidFill>
                <a:latin typeface="Kokila" panose="020B0604020202020204" pitchFamily="34" charset="0"/>
                <a:cs typeface="Kokila" panose="020B0604020202020204" pitchFamily="34" charset="0"/>
              </a:rPr>
              <a:t>Security Transaction Tax(STT) </a:t>
            </a:r>
            <a:r>
              <a:rPr lang="mr-IN" sz="4000" dirty="0">
                <a:solidFill>
                  <a:schemeClr val="bg1"/>
                </a:solidFill>
                <a:latin typeface="Kokila" panose="020B0604020202020204" pitchFamily="34" charset="0"/>
                <a:cs typeface="Kokila" panose="020B0604020202020204" pitchFamily="34" charset="0"/>
              </a:rPr>
              <a:t>चे दर वाढविण्यात आले -  </a:t>
            </a:r>
          </a:p>
          <a:p>
            <a:pPr marL="514350" indent="-514350">
              <a:buAutoNum type="hindiNumPeriod"/>
            </a:pPr>
            <a:r>
              <a:rPr lang="mr-IN" sz="4000" dirty="0">
                <a:solidFill>
                  <a:srgbClr val="FFFF00"/>
                </a:solidFill>
                <a:latin typeface="Kokila" panose="020B0604020202020204" pitchFamily="34" charset="0"/>
                <a:cs typeface="Kokila" panose="020B0604020202020204" pitchFamily="34" charset="0"/>
              </a:rPr>
              <a:t>विवाद से विश्वास योजना २०२४ </a:t>
            </a:r>
            <a:r>
              <a:rPr lang="mr-IN" sz="4000" dirty="0">
                <a:solidFill>
                  <a:schemeClr val="bg1"/>
                </a:solidFill>
                <a:latin typeface="Kokila" panose="020B0604020202020204" pitchFamily="34" charset="0"/>
                <a:cs typeface="Kokila" panose="020B0604020202020204" pitchFamily="34" charset="0"/>
              </a:rPr>
              <a:t>मध्ये पुनः आणली जाईल – कर विवाद हे तडजोडी च्या मार्गाने निकाली काढणे हे तत्व </a:t>
            </a:r>
          </a:p>
        </p:txBody>
      </p:sp>
      <p:pic>
        <p:nvPicPr>
          <p:cNvPr id="5" name="Graphic 4" descr="Presentation with bar chart with solid fill">
            <a:extLst>
              <a:ext uri="{FF2B5EF4-FFF2-40B4-BE49-F238E27FC236}">
                <a16:creationId xmlns:a16="http://schemas.microsoft.com/office/drawing/2014/main" id="{A496EE8C-25EA-0BAA-FBC2-C78DF87ADA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01679" y="7220902"/>
            <a:ext cx="914400" cy="914400"/>
          </a:xfrm>
          <a:prstGeom prst="rect">
            <a:avLst/>
          </a:prstGeom>
        </p:spPr>
      </p:pic>
      <p:sp>
        <p:nvSpPr>
          <p:cNvPr id="7" name="Text 6">
            <a:extLst>
              <a:ext uri="{FF2B5EF4-FFF2-40B4-BE49-F238E27FC236}">
                <a16:creationId xmlns:a16="http://schemas.microsoft.com/office/drawing/2014/main" id="{914833F8-2EDF-1C5D-112A-178B34677788}"/>
              </a:ext>
            </a:extLst>
          </p:cNvPr>
          <p:cNvSpPr/>
          <p:nvPr/>
        </p:nvSpPr>
        <p:spPr>
          <a:xfrm>
            <a:off x="12416079" y="7436882"/>
            <a:ext cx="1894281" cy="431959"/>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nchor="t"/>
          <a:lstStyle/>
          <a:p>
            <a:pPr marL="0" indent="0" algn="l">
              <a:lnSpc>
                <a:spcPts val="3402"/>
              </a:lnSpc>
              <a:buNone/>
            </a:pPr>
            <a:r>
              <a:rPr lang="en-US" sz="2430" b="1" dirty="0">
                <a:solidFill>
                  <a:srgbClr val="FFFF00"/>
                </a:solidFill>
                <a:latin typeface="+mj-lt"/>
                <a:ea typeface="Nobile" pitchFamily="34" charset="-122"/>
                <a:cs typeface="Nobile" pitchFamily="34" charset="-120"/>
              </a:rPr>
              <a:t>By Sraman </a:t>
            </a:r>
            <a:endParaRPr lang="en-US" sz="2430" dirty="0">
              <a:solidFill>
                <a:srgbClr val="FFFF00"/>
              </a:solidFill>
              <a:latin typeface="+mj-lt"/>
            </a:endParaRPr>
          </a:p>
        </p:txBody>
      </p:sp>
    </p:spTree>
    <p:extLst>
      <p:ext uri="{BB962C8B-B14F-4D97-AF65-F5344CB8AC3E}">
        <p14:creationId xmlns:p14="http://schemas.microsoft.com/office/powerpoint/2010/main" val="394160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mr-IN" sz="4480" dirty="0">
                <a:solidFill>
                  <a:schemeClr val="bg1"/>
                </a:solidFill>
                <a:latin typeface="Kokila" panose="020B0604020202020204" pitchFamily="34" charset="0"/>
                <a:cs typeface="Kokila" panose="020B0604020202020204" pitchFamily="34" charset="0"/>
              </a:rPr>
              <a:t>बजेट चा अर्थव्यवस्थेवर कसा प्रभाव पडतो ?</a:t>
            </a:r>
            <a:endParaRPr lang="hi-IN" sz="4480" dirty="0">
              <a:solidFill>
                <a:schemeClr val="bg1"/>
              </a:solidFill>
              <a:latin typeface="Kokila" panose="020B0604020202020204" pitchFamily="34" charset="0"/>
              <a:cs typeface="Kokila" panose="020B0604020202020204" pitchFamily="34" charset="0"/>
            </a:endParaRPr>
          </a:p>
        </p:txBody>
      </p:sp>
      <p:sp>
        <p:nvSpPr>
          <p:cNvPr id="4" name="Text 3"/>
          <p:cNvSpPr/>
          <p:nvPr/>
        </p:nvSpPr>
        <p:spPr>
          <a:xfrm>
            <a:off x="5345616" y="2080277"/>
            <a:ext cx="8837760" cy="3041427"/>
          </a:xfrm>
          <a:prstGeom prst="rect">
            <a:avLst/>
          </a:prstGeom>
          <a:noFill/>
          <a:ln/>
        </p:spPr>
        <p:txBody>
          <a:bodyPr wrap="square" rtlCol="0" anchor="t"/>
          <a:lstStyle/>
          <a:p>
            <a:r>
              <a:rPr lang="mr-IN" sz="3200" dirty="0">
                <a:solidFill>
                  <a:schemeClr val="bg2"/>
                </a:solidFill>
                <a:latin typeface="Kokila" panose="020B0604020202020204" pitchFamily="34" charset="0"/>
                <a:cs typeface="Kokila" panose="020B0604020202020204" pitchFamily="34" charset="0"/>
              </a:rPr>
              <a:t>खर्च कुठे आणि कसा व किती करणे हे ठरवून विकास घडविणे</a:t>
            </a:r>
          </a:p>
          <a:p>
            <a:pPr marL="514350" indent="-514350">
              <a:buAutoNum type="hindiNumPeriod"/>
            </a:pPr>
            <a:r>
              <a:rPr lang="mr-IN" sz="3200" dirty="0">
                <a:solidFill>
                  <a:schemeClr val="bg2"/>
                </a:solidFill>
                <a:latin typeface="Kokila" panose="020B0604020202020204" pitchFamily="34" charset="0"/>
                <a:cs typeface="Kokila" panose="020B0604020202020204" pitchFamily="34" charset="0"/>
              </a:rPr>
              <a:t>२०१९ ते २०२४ केंद्र सरकारचे धोरण – खासगी गुंतवणुकीला प्रोत्साहन  देणे ,त्यासाठी </a:t>
            </a:r>
          </a:p>
          <a:p>
            <a:pPr marL="514350" indent="-514350">
              <a:buAutoNum type="hindiNumPeriod"/>
            </a:pPr>
            <a:r>
              <a:rPr lang="mr-IN" sz="3200" dirty="0">
                <a:solidFill>
                  <a:schemeClr val="bg2"/>
                </a:solidFill>
                <a:latin typeface="Kokila" panose="020B0604020202020204" pitchFamily="34" charset="0"/>
                <a:cs typeface="Kokila" panose="020B0604020202020204" pitchFamily="34" charset="0"/>
              </a:rPr>
              <a:t>कंपनी करात सूट </a:t>
            </a:r>
          </a:p>
          <a:p>
            <a:pPr marL="514350" indent="-514350">
              <a:buAutoNum type="hindiNumPeriod"/>
            </a:pPr>
            <a:r>
              <a:rPr lang="mr-IN" sz="3200" dirty="0">
                <a:solidFill>
                  <a:schemeClr val="bg2"/>
                </a:solidFill>
                <a:latin typeface="Kokila" panose="020B0604020202020204" pitchFamily="34" charset="0"/>
                <a:cs typeface="Kokila" panose="020B0604020202020204" pitchFamily="34" charset="0"/>
              </a:rPr>
              <a:t>पायाभूत सुविधेत सरकारी गुंतवणुकीत वाढ</a:t>
            </a:r>
          </a:p>
          <a:p>
            <a:r>
              <a:rPr lang="mr-IN" sz="3200" dirty="0">
                <a:solidFill>
                  <a:schemeClr val="bg2"/>
                </a:solidFill>
                <a:latin typeface="Kokila" panose="020B0604020202020204" pitchFamily="34" charset="0"/>
                <a:cs typeface="Kokila" panose="020B0604020202020204" pitchFamily="34" charset="0"/>
              </a:rPr>
              <a:t>परिणाम </a:t>
            </a:r>
          </a:p>
          <a:p>
            <a:pPr marL="514350" indent="-514350">
              <a:buAutoNum type="hindiNumPeriod"/>
            </a:pPr>
            <a:r>
              <a:rPr lang="mr-IN" sz="3200" dirty="0">
                <a:solidFill>
                  <a:schemeClr val="bg2"/>
                </a:solidFill>
                <a:latin typeface="Kokila" panose="020B0604020202020204" pitchFamily="34" charset="0"/>
                <a:cs typeface="Kokila" panose="020B0604020202020204" pitchFamily="34" charset="0"/>
              </a:rPr>
              <a:t>अपेक्षित खासगी गुंतवणूक कमी झाली </a:t>
            </a:r>
          </a:p>
          <a:p>
            <a:pPr marL="514350" indent="-514350">
              <a:buAutoNum type="hindiNumPeriod"/>
            </a:pPr>
            <a:r>
              <a:rPr lang="mr-IN" sz="3200" dirty="0">
                <a:solidFill>
                  <a:schemeClr val="bg2"/>
                </a:solidFill>
                <a:latin typeface="Kokila" panose="020B0604020202020204" pitchFamily="34" charset="0"/>
                <a:cs typeface="Kokila" panose="020B0604020202020204" pitchFamily="34" charset="0"/>
              </a:rPr>
              <a:t>देशातील एकंदरीत कमी मागणी </a:t>
            </a:r>
          </a:p>
          <a:p>
            <a:pPr marL="514350" indent="-514350">
              <a:buAutoNum type="hindiNumPeriod"/>
            </a:pPr>
            <a:r>
              <a:rPr lang="mr-IN" sz="3200" dirty="0">
                <a:solidFill>
                  <a:schemeClr val="bg2"/>
                </a:solidFill>
                <a:latin typeface="Kokila" panose="020B0604020202020204" pitchFamily="34" charset="0"/>
                <a:cs typeface="Kokila" panose="020B0604020202020204" pitchFamily="34" charset="0"/>
              </a:rPr>
              <a:t>आर्थिक अडचण आणि बेरोजगारी</a:t>
            </a:r>
          </a:p>
          <a:p>
            <a:pPr marL="514350" indent="-514350">
              <a:buAutoNum type="hindiNumPeriod"/>
            </a:pPr>
            <a:r>
              <a:rPr lang="mr-IN" sz="3200" dirty="0">
                <a:solidFill>
                  <a:schemeClr val="bg2"/>
                </a:solidFill>
                <a:latin typeface="Kokila" panose="020B0604020202020204" pitchFamily="34" charset="0"/>
                <a:cs typeface="Kokila" panose="020B0604020202020204" pitchFamily="34" charset="0"/>
              </a:rPr>
              <a:t>राजकीय परिणाम  </a:t>
            </a:r>
          </a:p>
          <a:p>
            <a:endParaRPr lang="en-US" sz="3200" dirty="0">
              <a:solidFill>
                <a:schemeClr val="bg2"/>
              </a:solidFill>
              <a:latin typeface="Kokila" panose="020B0604020202020204" pitchFamily="34" charset="0"/>
              <a:cs typeface="Kokila" panose="020B0604020202020204" pitchFamily="34" charset="0"/>
            </a:endParaRPr>
          </a:p>
        </p:txBody>
      </p:sp>
      <p:sp>
        <p:nvSpPr>
          <p:cNvPr id="5" name="Text 3">
            <a:extLst>
              <a:ext uri="{FF2B5EF4-FFF2-40B4-BE49-F238E27FC236}">
                <a16:creationId xmlns:a16="http://schemas.microsoft.com/office/drawing/2014/main" id="{9D90F695-23CC-11E7-358D-27709F850261}"/>
              </a:ext>
            </a:extLst>
          </p:cNvPr>
          <p:cNvSpPr/>
          <p:nvPr/>
        </p:nvSpPr>
        <p:spPr>
          <a:xfrm>
            <a:off x="258893" y="2080278"/>
            <a:ext cx="4397299" cy="3041427"/>
          </a:xfrm>
          <a:prstGeom prst="rect">
            <a:avLst/>
          </a:prstGeom>
          <a:noFill/>
          <a:ln/>
        </p:spPr>
        <p:txBody>
          <a:bodyPr wrap="square" rtlCol="0" anchor="t"/>
          <a:lstStyle/>
          <a:p>
            <a:r>
              <a:rPr lang="mr-IN" sz="3200" dirty="0">
                <a:solidFill>
                  <a:schemeClr val="bg2"/>
                </a:solidFill>
                <a:latin typeface="Kokila" panose="020B0604020202020204" pitchFamily="34" charset="0"/>
                <a:cs typeface="Kokila" panose="020B0604020202020204" pitchFamily="34" charset="0"/>
              </a:rPr>
              <a:t>करांच्या माध्यमातून आर्थिक घडामोडींना चालना देणे </a:t>
            </a:r>
          </a:p>
          <a:p>
            <a:pPr marL="514350" indent="-514350">
              <a:buAutoNum type="hindiNumPeriod"/>
            </a:pPr>
            <a:r>
              <a:rPr lang="mr-IN" sz="3200" dirty="0">
                <a:solidFill>
                  <a:schemeClr val="bg2"/>
                </a:solidFill>
                <a:latin typeface="Kokila" panose="020B0604020202020204" pitchFamily="34" charset="0"/>
                <a:cs typeface="Kokila" panose="020B0604020202020204" pitchFamily="34" charset="0"/>
              </a:rPr>
              <a:t>कमी कर दर केला तर त्याचे परिणाम </a:t>
            </a:r>
          </a:p>
          <a:p>
            <a:pPr marL="514350" indent="-514350">
              <a:buAutoNum type="hindiNumPeriod"/>
            </a:pPr>
            <a:endParaRPr lang="mr-IN" sz="3200" dirty="0">
              <a:solidFill>
                <a:schemeClr val="bg2"/>
              </a:solidFill>
              <a:latin typeface="Kokila" panose="020B0604020202020204" pitchFamily="34" charset="0"/>
              <a:cs typeface="Kokila" panose="020B0604020202020204" pitchFamily="34" charset="0"/>
            </a:endParaRPr>
          </a:p>
        </p:txBody>
      </p:sp>
    </p:spTree>
    <p:extLst>
      <p:ext uri="{BB962C8B-B14F-4D97-AF65-F5344CB8AC3E}">
        <p14:creationId xmlns:p14="http://schemas.microsoft.com/office/powerpoint/2010/main" val="2355250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
        <p:nvSpPr>
          <p:cNvPr id="4" name="Text 2"/>
          <p:cNvSpPr/>
          <p:nvPr/>
        </p:nvSpPr>
        <p:spPr>
          <a:xfrm>
            <a:off x="864037" y="2005489"/>
            <a:ext cx="11214378" cy="771525"/>
          </a:xfrm>
          <a:prstGeom prst="rect">
            <a:avLst/>
          </a:prstGeom>
          <a:noFill/>
          <a:ln/>
        </p:spPr>
        <p:txBody>
          <a:bodyPr wrap="none" rtlCol="0" anchor="t"/>
          <a:lstStyle/>
          <a:p>
            <a:pPr marL="0" indent="0">
              <a:lnSpc>
                <a:spcPts val="6075"/>
              </a:lnSpc>
              <a:buNone/>
            </a:pPr>
            <a:r>
              <a:rPr lang="en-US" sz="4860" dirty="0">
                <a:solidFill>
                  <a:srgbClr val="1B1B27"/>
                </a:solidFill>
                <a:latin typeface="Alexandria" pitchFamily="34" charset="0"/>
                <a:ea typeface="Alexandria" pitchFamily="34" charset="-122"/>
                <a:cs typeface="Alexandria" pitchFamily="34" charset="-120"/>
              </a:rPr>
              <a:t>Fiscal Deficit and Debt Management</a:t>
            </a:r>
            <a:endParaRPr lang="en-US" sz="4860" dirty="0"/>
          </a:p>
        </p:txBody>
      </p:sp>
      <p:sp>
        <p:nvSpPr>
          <p:cNvPr id="5" name="Text 3"/>
          <p:cNvSpPr/>
          <p:nvPr/>
        </p:nvSpPr>
        <p:spPr>
          <a:xfrm>
            <a:off x="864037" y="3394115"/>
            <a:ext cx="3086100" cy="385763"/>
          </a:xfrm>
          <a:prstGeom prst="rect">
            <a:avLst/>
          </a:prstGeom>
          <a:noFill/>
          <a:ln/>
        </p:spPr>
        <p:txBody>
          <a:bodyPr wrap="none" rtlCol="0" anchor="t"/>
          <a:lstStyle/>
          <a:p>
            <a:pPr marL="0" indent="0">
              <a:lnSpc>
                <a:spcPts val="3038"/>
              </a:lnSpc>
              <a:buNone/>
            </a:pPr>
            <a:r>
              <a:rPr lang="en-US" sz="2430" dirty="0">
                <a:solidFill>
                  <a:srgbClr val="1B1B27"/>
                </a:solidFill>
                <a:latin typeface="Alexandria" pitchFamily="34" charset="0"/>
                <a:ea typeface="Alexandria" pitchFamily="34" charset="-122"/>
                <a:cs typeface="Alexandria" pitchFamily="34" charset="-120"/>
              </a:rPr>
              <a:t>Fiscal Deficit</a:t>
            </a:r>
            <a:endParaRPr lang="en-US" sz="2430" dirty="0"/>
          </a:p>
        </p:txBody>
      </p:sp>
      <p:sp>
        <p:nvSpPr>
          <p:cNvPr id="6" name="Text 4"/>
          <p:cNvSpPr/>
          <p:nvPr/>
        </p:nvSpPr>
        <p:spPr>
          <a:xfrm>
            <a:off x="864037" y="4026694"/>
            <a:ext cx="3898821" cy="1580198"/>
          </a:xfrm>
          <a:prstGeom prst="rect">
            <a:avLst/>
          </a:prstGeom>
          <a:noFill/>
          <a:ln/>
        </p:spPr>
        <p:txBody>
          <a:bodyPr wrap="square" rtlCol="0" anchor="t"/>
          <a:lstStyle/>
          <a:p>
            <a:pPr marL="0" indent="0">
              <a:lnSpc>
                <a:spcPts val="3110"/>
              </a:lnSpc>
              <a:buNone/>
            </a:pPr>
            <a:r>
              <a:rPr lang="en-US" sz="1944" dirty="0">
                <a:solidFill>
                  <a:srgbClr val="404155"/>
                </a:solidFill>
                <a:latin typeface="Nobile" pitchFamily="34" charset="0"/>
                <a:ea typeface="Nobile" pitchFamily="34" charset="-122"/>
                <a:cs typeface="Nobile" pitchFamily="34" charset="-120"/>
              </a:rPr>
              <a:t>The budget projects a gradual reduction in the fiscal deficit, aiming to achieve a sustainable level of government borrowing.</a:t>
            </a:r>
            <a:endParaRPr lang="en-US" sz="1944" dirty="0"/>
          </a:p>
        </p:txBody>
      </p:sp>
      <p:sp>
        <p:nvSpPr>
          <p:cNvPr id="7" name="Text 5"/>
          <p:cNvSpPr/>
          <p:nvPr/>
        </p:nvSpPr>
        <p:spPr>
          <a:xfrm>
            <a:off x="5372695" y="3394115"/>
            <a:ext cx="3086100" cy="385763"/>
          </a:xfrm>
          <a:prstGeom prst="rect">
            <a:avLst/>
          </a:prstGeom>
          <a:noFill/>
          <a:ln/>
        </p:spPr>
        <p:txBody>
          <a:bodyPr wrap="none" rtlCol="0" anchor="t"/>
          <a:lstStyle/>
          <a:p>
            <a:pPr marL="0" indent="0">
              <a:lnSpc>
                <a:spcPts val="3038"/>
              </a:lnSpc>
              <a:buNone/>
            </a:pPr>
            <a:r>
              <a:rPr lang="en-US" sz="2430" dirty="0">
                <a:solidFill>
                  <a:srgbClr val="1B1B27"/>
                </a:solidFill>
                <a:latin typeface="Alexandria" pitchFamily="34" charset="0"/>
                <a:ea typeface="Alexandria" pitchFamily="34" charset="-122"/>
                <a:cs typeface="Alexandria" pitchFamily="34" charset="-120"/>
              </a:rPr>
              <a:t>Debt Management</a:t>
            </a:r>
            <a:endParaRPr lang="en-US" sz="2430" dirty="0"/>
          </a:p>
        </p:txBody>
      </p:sp>
      <p:sp>
        <p:nvSpPr>
          <p:cNvPr id="8" name="Text 6"/>
          <p:cNvSpPr/>
          <p:nvPr/>
        </p:nvSpPr>
        <p:spPr>
          <a:xfrm>
            <a:off x="5372695" y="4026694"/>
            <a:ext cx="3898821" cy="1975247"/>
          </a:xfrm>
          <a:prstGeom prst="rect">
            <a:avLst/>
          </a:prstGeom>
          <a:noFill/>
          <a:ln/>
        </p:spPr>
        <p:txBody>
          <a:bodyPr wrap="square" rtlCol="0" anchor="t"/>
          <a:lstStyle/>
          <a:p>
            <a:pPr marL="0" indent="0">
              <a:lnSpc>
                <a:spcPts val="3110"/>
              </a:lnSpc>
              <a:buNone/>
            </a:pPr>
            <a:r>
              <a:rPr lang="en-US" sz="1944" dirty="0">
                <a:solidFill>
                  <a:srgbClr val="404155"/>
                </a:solidFill>
                <a:latin typeface="Nobile" pitchFamily="34" charset="0"/>
                <a:ea typeface="Nobile" pitchFamily="34" charset="-122"/>
                <a:cs typeface="Nobile" pitchFamily="34" charset="-120"/>
              </a:rPr>
              <a:t>The government plans to actively manage its debt portfolio, optimizing borrowing costs and ensuring long-term financial stability.</a:t>
            </a:r>
            <a:endParaRPr lang="en-US" sz="1944" dirty="0"/>
          </a:p>
        </p:txBody>
      </p:sp>
      <p:sp>
        <p:nvSpPr>
          <p:cNvPr id="9" name="Text 7"/>
          <p:cNvSpPr/>
          <p:nvPr/>
        </p:nvSpPr>
        <p:spPr>
          <a:xfrm>
            <a:off x="9881354" y="3394115"/>
            <a:ext cx="3086100" cy="385763"/>
          </a:xfrm>
          <a:prstGeom prst="rect">
            <a:avLst/>
          </a:prstGeom>
          <a:noFill/>
          <a:ln/>
        </p:spPr>
        <p:txBody>
          <a:bodyPr wrap="none" rtlCol="0" anchor="t"/>
          <a:lstStyle/>
          <a:p>
            <a:pPr marL="0" indent="0">
              <a:lnSpc>
                <a:spcPts val="3038"/>
              </a:lnSpc>
              <a:buNone/>
            </a:pPr>
            <a:r>
              <a:rPr lang="en-US" sz="2430" dirty="0">
                <a:solidFill>
                  <a:srgbClr val="1B1B27"/>
                </a:solidFill>
                <a:latin typeface="Alexandria" pitchFamily="34" charset="0"/>
                <a:ea typeface="Alexandria" pitchFamily="34" charset="-122"/>
                <a:cs typeface="Alexandria" pitchFamily="34" charset="-120"/>
              </a:rPr>
              <a:t>Public Expenditure</a:t>
            </a:r>
            <a:endParaRPr lang="en-US" sz="2430" dirty="0"/>
          </a:p>
        </p:txBody>
      </p:sp>
      <p:sp>
        <p:nvSpPr>
          <p:cNvPr id="10" name="Text 8"/>
          <p:cNvSpPr/>
          <p:nvPr/>
        </p:nvSpPr>
        <p:spPr>
          <a:xfrm>
            <a:off x="9881354" y="4026694"/>
            <a:ext cx="3898821" cy="1975247"/>
          </a:xfrm>
          <a:prstGeom prst="rect">
            <a:avLst/>
          </a:prstGeom>
          <a:noFill/>
          <a:ln/>
        </p:spPr>
        <p:txBody>
          <a:bodyPr wrap="square" rtlCol="0" anchor="t"/>
          <a:lstStyle/>
          <a:p>
            <a:pPr marL="0" indent="0">
              <a:lnSpc>
                <a:spcPts val="3110"/>
              </a:lnSpc>
              <a:buNone/>
            </a:pPr>
            <a:r>
              <a:rPr lang="en-US" sz="1944" dirty="0">
                <a:solidFill>
                  <a:srgbClr val="404155"/>
                </a:solidFill>
                <a:latin typeface="Nobile" pitchFamily="34" charset="0"/>
                <a:ea typeface="Nobile" pitchFamily="34" charset="-122"/>
                <a:cs typeface="Nobile" pitchFamily="34" charset="-120"/>
              </a:rPr>
              <a:t>The budget allocates funds for various sectors, prioritizing essential services, infrastructure development, and social welfare programs.</a:t>
            </a:r>
            <a:endParaRPr lang="en-US" sz="1944" dirty="0"/>
          </a:p>
        </p:txBody>
      </p:sp>
      <p:pic>
        <p:nvPicPr>
          <p:cNvPr id="11" name="Image 0"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pic>
        <p:nvPicPr>
          <p:cNvPr id="15" name="Picture 14">
            <a:extLst>
              <a:ext uri="{FF2B5EF4-FFF2-40B4-BE49-F238E27FC236}">
                <a16:creationId xmlns:a16="http://schemas.microsoft.com/office/drawing/2014/main" id="{AD6ED46A-6A91-E068-1DA7-063591D61787}"/>
              </a:ext>
            </a:extLst>
          </p:cNvPr>
          <p:cNvPicPr>
            <a:picLocks noChangeAspect="1"/>
          </p:cNvPicPr>
          <p:nvPr/>
        </p:nvPicPr>
        <p:blipFill>
          <a:blip r:embed="rId5"/>
          <a:stretch>
            <a:fillRect/>
          </a:stretch>
        </p:blipFill>
        <p:spPr>
          <a:xfrm>
            <a:off x="3026535" y="126459"/>
            <a:ext cx="8577330" cy="7976681"/>
          </a:xfrm>
          <a:prstGeom prst="rect">
            <a:avLst/>
          </a:prstGeom>
        </p:spPr>
      </p:pic>
    </p:spTree>
    <p:extLst>
      <p:ext uri="{BB962C8B-B14F-4D97-AF65-F5344CB8AC3E}">
        <p14:creationId xmlns:p14="http://schemas.microsoft.com/office/powerpoint/2010/main" val="1942012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5C73E6"/>
          </a:solidFill>
          <a:ln/>
        </p:spPr>
      </p:sp>
      <p:sp>
        <p:nvSpPr>
          <p:cNvPr id="3" name="Shape 1"/>
          <p:cNvSpPr/>
          <p:nvPr/>
        </p:nvSpPr>
        <p:spPr>
          <a:xfrm>
            <a:off x="0" y="0"/>
            <a:ext cx="14630400" cy="8229600"/>
          </a:xfrm>
          <a:prstGeom prst="rect">
            <a:avLst/>
          </a:prstGeom>
          <a:solidFill>
            <a:srgbClr val="F9F9FF"/>
          </a:solidFill>
          <a:ln/>
        </p:spPr>
      </p:sp>
      <p:sp>
        <p:nvSpPr>
          <p:cNvPr id="4" name="Text 2"/>
          <p:cNvSpPr/>
          <p:nvPr/>
        </p:nvSpPr>
        <p:spPr>
          <a:xfrm>
            <a:off x="864037" y="2005489"/>
            <a:ext cx="11214378" cy="771525"/>
          </a:xfrm>
          <a:prstGeom prst="rect">
            <a:avLst/>
          </a:prstGeom>
          <a:noFill/>
          <a:ln/>
        </p:spPr>
        <p:txBody>
          <a:bodyPr wrap="none" rtlCol="0" anchor="t"/>
          <a:lstStyle/>
          <a:p>
            <a:pPr marL="0" indent="0">
              <a:lnSpc>
                <a:spcPts val="6075"/>
              </a:lnSpc>
              <a:buNone/>
            </a:pPr>
            <a:r>
              <a:rPr lang="en-US" sz="4860" dirty="0">
                <a:solidFill>
                  <a:srgbClr val="1B1B27"/>
                </a:solidFill>
                <a:latin typeface="Alexandria" pitchFamily="34" charset="0"/>
                <a:ea typeface="Alexandria" pitchFamily="34" charset="-122"/>
                <a:cs typeface="Alexandria" pitchFamily="34" charset="-120"/>
              </a:rPr>
              <a:t>Fiscal Deficit and Debt Management</a:t>
            </a:r>
            <a:endParaRPr lang="en-US" sz="4860" dirty="0"/>
          </a:p>
        </p:txBody>
      </p:sp>
      <p:sp>
        <p:nvSpPr>
          <p:cNvPr id="5" name="Text 3"/>
          <p:cNvSpPr/>
          <p:nvPr/>
        </p:nvSpPr>
        <p:spPr>
          <a:xfrm>
            <a:off x="864037" y="3394115"/>
            <a:ext cx="3086100" cy="385763"/>
          </a:xfrm>
          <a:prstGeom prst="rect">
            <a:avLst/>
          </a:prstGeom>
          <a:noFill/>
          <a:ln/>
        </p:spPr>
        <p:txBody>
          <a:bodyPr wrap="none" rtlCol="0" anchor="t"/>
          <a:lstStyle/>
          <a:p>
            <a:pPr marL="0" indent="0">
              <a:lnSpc>
                <a:spcPts val="3038"/>
              </a:lnSpc>
              <a:buNone/>
            </a:pPr>
            <a:r>
              <a:rPr lang="en-US" sz="2430" dirty="0">
                <a:solidFill>
                  <a:srgbClr val="1B1B27"/>
                </a:solidFill>
                <a:latin typeface="Alexandria" pitchFamily="34" charset="0"/>
                <a:ea typeface="Alexandria" pitchFamily="34" charset="-122"/>
                <a:cs typeface="Alexandria" pitchFamily="34" charset="-120"/>
              </a:rPr>
              <a:t>Fiscal Deficit</a:t>
            </a:r>
            <a:endParaRPr lang="en-US" sz="2430" dirty="0"/>
          </a:p>
        </p:txBody>
      </p:sp>
      <p:sp>
        <p:nvSpPr>
          <p:cNvPr id="6" name="Text 4"/>
          <p:cNvSpPr/>
          <p:nvPr/>
        </p:nvSpPr>
        <p:spPr>
          <a:xfrm>
            <a:off x="864037" y="4026694"/>
            <a:ext cx="3898821" cy="1580198"/>
          </a:xfrm>
          <a:prstGeom prst="rect">
            <a:avLst/>
          </a:prstGeom>
          <a:noFill/>
          <a:ln/>
        </p:spPr>
        <p:txBody>
          <a:bodyPr wrap="square" rtlCol="0" anchor="t"/>
          <a:lstStyle/>
          <a:p>
            <a:pPr marL="0" indent="0">
              <a:lnSpc>
                <a:spcPts val="3110"/>
              </a:lnSpc>
              <a:buNone/>
            </a:pPr>
            <a:r>
              <a:rPr lang="en-US" sz="1944" dirty="0">
                <a:solidFill>
                  <a:srgbClr val="404155"/>
                </a:solidFill>
                <a:latin typeface="Nobile" pitchFamily="34" charset="0"/>
                <a:ea typeface="Nobile" pitchFamily="34" charset="-122"/>
                <a:cs typeface="Nobile" pitchFamily="34" charset="-120"/>
              </a:rPr>
              <a:t>The budget projects a gradual reduction in the fiscal deficit, aiming to achieve a sustainable level of government borrowing.</a:t>
            </a:r>
            <a:endParaRPr lang="en-US" sz="1944" dirty="0"/>
          </a:p>
        </p:txBody>
      </p:sp>
      <p:sp>
        <p:nvSpPr>
          <p:cNvPr id="7" name="Text 5"/>
          <p:cNvSpPr/>
          <p:nvPr/>
        </p:nvSpPr>
        <p:spPr>
          <a:xfrm>
            <a:off x="5372695" y="3394115"/>
            <a:ext cx="3086100" cy="385763"/>
          </a:xfrm>
          <a:prstGeom prst="rect">
            <a:avLst/>
          </a:prstGeom>
          <a:noFill/>
          <a:ln/>
        </p:spPr>
        <p:txBody>
          <a:bodyPr wrap="none" rtlCol="0" anchor="t"/>
          <a:lstStyle/>
          <a:p>
            <a:pPr marL="0" indent="0">
              <a:lnSpc>
                <a:spcPts val="3038"/>
              </a:lnSpc>
              <a:buNone/>
            </a:pPr>
            <a:r>
              <a:rPr lang="en-US" sz="2430" dirty="0">
                <a:solidFill>
                  <a:srgbClr val="1B1B27"/>
                </a:solidFill>
                <a:latin typeface="Alexandria" pitchFamily="34" charset="0"/>
                <a:ea typeface="Alexandria" pitchFamily="34" charset="-122"/>
                <a:cs typeface="Alexandria" pitchFamily="34" charset="-120"/>
              </a:rPr>
              <a:t>Debt Management</a:t>
            </a:r>
            <a:endParaRPr lang="en-US" sz="2430" dirty="0"/>
          </a:p>
        </p:txBody>
      </p:sp>
      <p:sp>
        <p:nvSpPr>
          <p:cNvPr id="8" name="Text 6"/>
          <p:cNvSpPr/>
          <p:nvPr/>
        </p:nvSpPr>
        <p:spPr>
          <a:xfrm>
            <a:off x="5372695" y="4026694"/>
            <a:ext cx="3898821" cy="1975247"/>
          </a:xfrm>
          <a:prstGeom prst="rect">
            <a:avLst/>
          </a:prstGeom>
          <a:noFill/>
          <a:ln/>
        </p:spPr>
        <p:txBody>
          <a:bodyPr wrap="square" rtlCol="0" anchor="t"/>
          <a:lstStyle/>
          <a:p>
            <a:pPr marL="0" indent="0">
              <a:lnSpc>
                <a:spcPts val="3110"/>
              </a:lnSpc>
              <a:buNone/>
            </a:pPr>
            <a:r>
              <a:rPr lang="en-US" sz="1944" dirty="0">
                <a:solidFill>
                  <a:srgbClr val="404155"/>
                </a:solidFill>
                <a:latin typeface="Nobile" pitchFamily="34" charset="0"/>
                <a:ea typeface="Nobile" pitchFamily="34" charset="-122"/>
                <a:cs typeface="Nobile" pitchFamily="34" charset="-120"/>
              </a:rPr>
              <a:t>The government plans to actively manage its debt portfolio, optimizing borrowing costs and ensuring long-term financial stability.</a:t>
            </a:r>
            <a:endParaRPr lang="en-US" sz="1944" dirty="0"/>
          </a:p>
        </p:txBody>
      </p:sp>
      <p:sp>
        <p:nvSpPr>
          <p:cNvPr id="9" name="Text 7"/>
          <p:cNvSpPr/>
          <p:nvPr/>
        </p:nvSpPr>
        <p:spPr>
          <a:xfrm>
            <a:off x="9881354" y="3394115"/>
            <a:ext cx="3086100" cy="385763"/>
          </a:xfrm>
          <a:prstGeom prst="rect">
            <a:avLst/>
          </a:prstGeom>
          <a:noFill/>
          <a:ln/>
        </p:spPr>
        <p:txBody>
          <a:bodyPr wrap="none" rtlCol="0" anchor="t"/>
          <a:lstStyle/>
          <a:p>
            <a:pPr marL="0" indent="0">
              <a:lnSpc>
                <a:spcPts val="3038"/>
              </a:lnSpc>
              <a:buNone/>
            </a:pPr>
            <a:r>
              <a:rPr lang="en-US" sz="2430" dirty="0">
                <a:solidFill>
                  <a:srgbClr val="1B1B27"/>
                </a:solidFill>
                <a:latin typeface="Alexandria" pitchFamily="34" charset="0"/>
                <a:ea typeface="Alexandria" pitchFamily="34" charset="-122"/>
                <a:cs typeface="Alexandria" pitchFamily="34" charset="-120"/>
              </a:rPr>
              <a:t>Public Expenditure</a:t>
            </a:r>
            <a:endParaRPr lang="en-US" sz="2430" dirty="0"/>
          </a:p>
        </p:txBody>
      </p:sp>
      <p:sp>
        <p:nvSpPr>
          <p:cNvPr id="10" name="Text 8"/>
          <p:cNvSpPr/>
          <p:nvPr/>
        </p:nvSpPr>
        <p:spPr>
          <a:xfrm>
            <a:off x="9881354" y="4026694"/>
            <a:ext cx="3898821" cy="1975247"/>
          </a:xfrm>
          <a:prstGeom prst="rect">
            <a:avLst/>
          </a:prstGeom>
          <a:noFill/>
          <a:ln/>
        </p:spPr>
        <p:txBody>
          <a:bodyPr wrap="square" rtlCol="0" anchor="t"/>
          <a:lstStyle/>
          <a:p>
            <a:pPr marL="0" indent="0">
              <a:lnSpc>
                <a:spcPts val="3110"/>
              </a:lnSpc>
              <a:buNone/>
            </a:pPr>
            <a:r>
              <a:rPr lang="en-US" sz="1944" dirty="0">
                <a:solidFill>
                  <a:srgbClr val="404155"/>
                </a:solidFill>
                <a:latin typeface="Nobile" pitchFamily="34" charset="0"/>
                <a:ea typeface="Nobile" pitchFamily="34" charset="-122"/>
                <a:cs typeface="Nobile" pitchFamily="34" charset="-120"/>
              </a:rPr>
              <a:t>The budget allocates funds for various sectors, prioritizing essential services, infrastructure development, and social welfare programs.</a:t>
            </a:r>
            <a:endParaRPr lang="en-US" sz="1944" dirty="0"/>
          </a:p>
        </p:txBody>
      </p:sp>
      <p:pic>
        <p:nvPicPr>
          <p:cNvPr id="11" name="Image 0" descr="preencoded.png">
            <a:hlinkClick r:id="rId3"/>
          </p:cNvPr>
          <p:cNvPicPr>
            <a:picLocks noChangeAspect="1"/>
          </p:cNvPicPr>
          <p:nvPr/>
        </p:nvPicPr>
        <p:blipFill>
          <a:blip r:embed="rId4"/>
          <a:stretch>
            <a:fillRect/>
          </a:stretch>
        </p:blipFill>
        <p:spPr>
          <a:xfrm>
            <a:off x="12242153" y="7589520"/>
            <a:ext cx="2296807" cy="548640"/>
          </a:xfrm>
          <a:prstGeom prst="rect">
            <a:avLst/>
          </a:prstGeom>
        </p:spPr>
      </p:pic>
      <p:pic>
        <p:nvPicPr>
          <p:cNvPr id="14" name="Picture 13">
            <a:extLst>
              <a:ext uri="{FF2B5EF4-FFF2-40B4-BE49-F238E27FC236}">
                <a16:creationId xmlns:a16="http://schemas.microsoft.com/office/drawing/2014/main" id="{F0D1B1E8-AD34-39C9-82F9-633675B284CC}"/>
              </a:ext>
            </a:extLst>
          </p:cNvPr>
          <p:cNvPicPr>
            <a:picLocks noChangeAspect="1"/>
          </p:cNvPicPr>
          <p:nvPr/>
        </p:nvPicPr>
        <p:blipFill>
          <a:blip r:embed="rId5"/>
          <a:stretch>
            <a:fillRect/>
          </a:stretch>
        </p:blipFill>
        <p:spPr>
          <a:xfrm>
            <a:off x="3320174" y="0"/>
            <a:ext cx="7990052" cy="8229600"/>
          </a:xfrm>
          <a:prstGeom prst="rect">
            <a:avLst/>
          </a:prstGeom>
        </p:spPr>
      </p:pic>
    </p:spTree>
    <p:extLst>
      <p:ext uri="{BB962C8B-B14F-4D97-AF65-F5344CB8AC3E}">
        <p14:creationId xmlns:p14="http://schemas.microsoft.com/office/powerpoint/2010/main" val="1123419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480" dirty="0"/>
              <a:t>Budget Presentation  </a:t>
            </a:r>
            <a:endParaRPr lang="hi-IN" sz="4480" dirty="0">
              <a:solidFill>
                <a:schemeClr val="bg1"/>
              </a:solidFill>
            </a:endParaRPr>
          </a:p>
        </p:txBody>
      </p:sp>
      <p:graphicFrame>
        <p:nvGraphicFramePr>
          <p:cNvPr id="4" name="Diagram 3">
            <a:extLst>
              <a:ext uri="{FF2B5EF4-FFF2-40B4-BE49-F238E27FC236}">
                <a16:creationId xmlns:a16="http://schemas.microsoft.com/office/drawing/2014/main" id="{2E4023C9-9CB3-3AE0-A742-C6666E01F60A}"/>
              </a:ext>
            </a:extLst>
          </p:cNvPr>
          <p:cNvGraphicFramePr/>
          <p:nvPr>
            <p:extLst>
              <p:ext uri="{D42A27DB-BD31-4B8C-83A1-F6EECF244321}">
                <p14:modId xmlns:p14="http://schemas.microsoft.com/office/powerpoint/2010/main" val="356863528"/>
              </p:ext>
            </p:extLst>
          </p:nvPr>
        </p:nvGraphicFramePr>
        <p:xfrm>
          <a:off x="1167160" y="618272"/>
          <a:ext cx="11924371" cy="72879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Graphic 4" descr="Presentation with bar chart with solid fill">
            <a:extLst>
              <a:ext uri="{FF2B5EF4-FFF2-40B4-BE49-F238E27FC236}">
                <a16:creationId xmlns:a16="http://schemas.microsoft.com/office/drawing/2014/main" id="{905A8BB4-9F6F-285C-009F-6F96670DFE8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501679" y="7220902"/>
            <a:ext cx="914400" cy="914400"/>
          </a:xfrm>
          <a:prstGeom prst="rect">
            <a:avLst/>
          </a:prstGeom>
        </p:spPr>
      </p:pic>
      <p:sp>
        <p:nvSpPr>
          <p:cNvPr id="6" name="Text 6">
            <a:extLst>
              <a:ext uri="{FF2B5EF4-FFF2-40B4-BE49-F238E27FC236}">
                <a16:creationId xmlns:a16="http://schemas.microsoft.com/office/drawing/2014/main" id="{342502B9-53E6-6710-3409-3B1828EB2F09}"/>
              </a:ext>
            </a:extLst>
          </p:cNvPr>
          <p:cNvSpPr/>
          <p:nvPr/>
        </p:nvSpPr>
        <p:spPr>
          <a:xfrm>
            <a:off x="12416079" y="7436882"/>
            <a:ext cx="1894281" cy="431959"/>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nchor="t"/>
          <a:lstStyle/>
          <a:p>
            <a:pPr marL="0" indent="0" algn="l">
              <a:lnSpc>
                <a:spcPts val="3402"/>
              </a:lnSpc>
              <a:buNone/>
            </a:pPr>
            <a:r>
              <a:rPr lang="en-US" sz="2430" b="1" dirty="0">
                <a:solidFill>
                  <a:srgbClr val="FFFF00"/>
                </a:solidFill>
                <a:latin typeface="+mj-lt"/>
                <a:ea typeface="Nobile" pitchFamily="34" charset="-122"/>
                <a:cs typeface="Nobile" pitchFamily="34" charset="-120"/>
              </a:rPr>
              <a:t>By Sraman </a:t>
            </a:r>
            <a:endParaRPr lang="en-US" sz="2430" dirty="0">
              <a:solidFill>
                <a:srgbClr val="FFFF00"/>
              </a:solidFill>
              <a:latin typeface="+mj-lt"/>
            </a:endParaRPr>
          </a:p>
        </p:txBody>
      </p:sp>
    </p:spTree>
    <p:extLst>
      <p:ext uri="{BB962C8B-B14F-4D97-AF65-F5344CB8AC3E}">
        <p14:creationId xmlns:p14="http://schemas.microsoft.com/office/powerpoint/2010/main" val="328293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3987941-ECA2-4315-90DD-243DC2216AF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8BADCFCB-A1FE-40DC-96D4-3B988BF62C44}"/>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D2661A55-C462-47DF-9049-F8DEB881668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BCDCEDF2-E3BA-46B6-A1CA-C6A39977703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63BBB7F1-DC18-49E8-B208-591E404F87C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96C7A748-25B8-4AFA-9E11-A046184E64EB}"/>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665249E3-F96F-4151-A342-12FD5D6253A5}"/>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graphicEl>
                                              <a:dgm id="{53B2B218-2F53-4618-9DF7-D3AE92936107}"/>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221D4A59-659B-49CC-B1C8-9051E965B37C}"/>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CB28EC91-29B5-4216-A87A-C71F220B6ABD}"/>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1F91588C-7EC3-4917-8A94-0941832F6DA4}"/>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dgm id="{DAB08B80-7DE8-4449-B3CD-27B5B7538F28}"/>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dgm id="{74A933AE-CDE4-4F24-98CA-2AEEA2258FFF}"/>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69868713-5636-41A3-9A1C-CA3D4424852C}"/>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dgm id="{A5546947-FDEA-4F22-B169-AE3486BB412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480" dirty="0"/>
              <a:t>Budget Data  </a:t>
            </a:r>
            <a:endParaRPr lang="hi-IN" sz="4480" dirty="0">
              <a:solidFill>
                <a:schemeClr val="bg1"/>
              </a:solidFill>
            </a:endParaRPr>
          </a:p>
        </p:txBody>
      </p:sp>
      <p:pic>
        <p:nvPicPr>
          <p:cNvPr id="7" name="Picture 6">
            <a:extLst>
              <a:ext uri="{FF2B5EF4-FFF2-40B4-BE49-F238E27FC236}">
                <a16:creationId xmlns:a16="http://schemas.microsoft.com/office/drawing/2014/main" id="{4B3EC084-AB3E-0279-DB46-25E272760F68}"/>
              </a:ext>
            </a:extLst>
          </p:cNvPr>
          <p:cNvPicPr>
            <a:picLocks noChangeAspect="1"/>
          </p:cNvPicPr>
          <p:nvPr/>
        </p:nvPicPr>
        <p:blipFill>
          <a:blip r:embed="rId4"/>
          <a:stretch>
            <a:fillRect/>
          </a:stretch>
        </p:blipFill>
        <p:spPr>
          <a:xfrm>
            <a:off x="3144644" y="654995"/>
            <a:ext cx="8837760" cy="6919609"/>
          </a:xfrm>
          <a:prstGeom prst="rect">
            <a:avLst/>
          </a:prstGeom>
        </p:spPr>
      </p:pic>
      <p:pic>
        <p:nvPicPr>
          <p:cNvPr id="4" name="Graphic 3" descr="Presentation with bar chart with solid fill">
            <a:extLst>
              <a:ext uri="{FF2B5EF4-FFF2-40B4-BE49-F238E27FC236}">
                <a16:creationId xmlns:a16="http://schemas.microsoft.com/office/drawing/2014/main" id="{897F34E5-1CAE-CE1F-BAC4-2F5BD175DB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01679" y="7220902"/>
            <a:ext cx="914400" cy="914400"/>
          </a:xfrm>
          <a:prstGeom prst="rect">
            <a:avLst/>
          </a:prstGeom>
        </p:spPr>
      </p:pic>
      <p:sp>
        <p:nvSpPr>
          <p:cNvPr id="5" name="Text 6">
            <a:extLst>
              <a:ext uri="{FF2B5EF4-FFF2-40B4-BE49-F238E27FC236}">
                <a16:creationId xmlns:a16="http://schemas.microsoft.com/office/drawing/2014/main" id="{E6DA240E-6E43-8DD8-5F1B-1A9F748DCDB1}"/>
              </a:ext>
            </a:extLst>
          </p:cNvPr>
          <p:cNvSpPr/>
          <p:nvPr/>
        </p:nvSpPr>
        <p:spPr>
          <a:xfrm>
            <a:off x="12416079" y="7436882"/>
            <a:ext cx="1894281" cy="431959"/>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nchor="t"/>
          <a:lstStyle/>
          <a:p>
            <a:pPr marL="0" indent="0" algn="l">
              <a:lnSpc>
                <a:spcPts val="3402"/>
              </a:lnSpc>
              <a:buNone/>
            </a:pPr>
            <a:r>
              <a:rPr lang="en-US" sz="2430" b="1" dirty="0">
                <a:solidFill>
                  <a:srgbClr val="FFFF00"/>
                </a:solidFill>
                <a:latin typeface="+mj-lt"/>
                <a:ea typeface="Nobile" pitchFamily="34" charset="-122"/>
                <a:cs typeface="Nobile" pitchFamily="34" charset="-120"/>
              </a:rPr>
              <a:t>By Sraman </a:t>
            </a:r>
            <a:endParaRPr lang="en-US" sz="2430" dirty="0">
              <a:solidFill>
                <a:srgbClr val="FFFF00"/>
              </a:solidFill>
              <a:latin typeface="+mj-lt"/>
            </a:endParaRPr>
          </a:p>
        </p:txBody>
      </p:sp>
    </p:spTree>
    <p:extLst>
      <p:ext uri="{BB962C8B-B14F-4D97-AF65-F5344CB8AC3E}">
        <p14:creationId xmlns:p14="http://schemas.microsoft.com/office/powerpoint/2010/main" val="143342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480" dirty="0"/>
              <a:t>Economics Question </a:t>
            </a:r>
            <a:endParaRPr lang="hi-IN" sz="4480" dirty="0">
              <a:solidFill>
                <a:schemeClr val="bg1"/>
              </a:solidFill>
            </a:endParaRPr>
          </a:p>
        </p:txBody>
      </p:sp>
      <p:sp>
        <p:nvSpPr>
          <p:cNvPr id="6" name="Rounded Rectangle 5">
            <a:extLst>
              <a:ext uri="{FF2B5EF4-FFF2-40B4-BE49-F238E27FC236}">
                <a16:creationId xmlns:a16="http://schemas.microsoft.com/office/drawing/2014/main" id="{62DE7AA8-22BD-87BE-CE97-CB5B6F5C5CF5}"/>
              </a:ext>
            </a:extLst>
          </p:cNvPr>
          <p:cNvSpPr/>
          <p:nvPr/>
        </p:nvSpPr>
        <p:spPr>
          <a:xfrm>
            <a:off x="12909395" y="155653"/>
            <a:ext cx="1524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Ans.4</a:t>
            </a:r>
          </a:p>
        </p:txBody>
      </p:sp>
      <p:pic>
        <p:nvPicPr>
          <p:cNvPr id="4" name="Picture 2">
            <a:extLst>
              <a:ext uri="{FF2B5EF4-FFF2-40B4-BE49-F238E27FC236}">
                <a16:creationId xmlns:a16="http://schemas.microsoft.com/office/drawing/2014/main" id="{21971E00-0C7D-39E2-AC7C-D03EB05FF4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419" y="1872940"/>
            <a:ext cx="14451981" cy="6344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026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4" name="Text 1"/>
          <p:cNvSpPr/>
          <p:nvPr/>
        </p:nvSpPr>
        <p:spPr>
          <a:xfrm>
            <a:off x="712215" y="394931"/>
            <a:ext cx="9573220" cy="726043"/>
          </a:xfrm>
          <a:prstGeom prst="rect">
            <a:avLst/>
          </a:prstGeom>
          <a:noFill/>
          <a:ln/>
        </p:spPr>
        <p:txBody>
          <a:bodyPr wrap="none" rtlCol="0" anchor="t"/>
          <a:lstStyle/>
          <a:p>
            <a:pPr marL="0" indent="0">
              <a:lnSpc>
                <a:spcPts val="5718"/>
              </a:lnSpc>
              <a:buNone/>
            </a:pPr>
            <a:r>
              <a:rPr lang="en-US" sz="6000" u="sng" dirty="0">
                <a:solidFill>
                  <a:schemeClr val="bg1"/>
                </a:solidFill>
                <a:latin typeface="Kokila" panose="020B0604020202020204" pitchFamily="34" charset="0"/>
                <a:cs typeface="Kokila" panose="020B0604020202020204" pitchFamily="34" charset="0"/>
              </a:rPr>
              <a:t>Macro Economic </a:t>
            </a:r>
          </a:p>
          <a:p>
            <a:pPr marL="0" indent="0">
              <a:lnSpc>
                <a:spcPts val="5718"/>
              </a:lnSpc>
              <a:buNone/>
            </a:pPr>
            <a:r>
              <a:rPr lang="en-US" sz="6000" u="sng" dirty="0">
                <a:solidFill>
                  <a:schemeClr val="bg1"/>
                </a:solidFill>
                <a:latin typeface="Kokila" panose="020B0604020202020204" pitchFamily="34" charset="0"/>
                <a:cs typeface="Kokila" panose="020B0604020202020204" pitchFamily="34" charset="0"/>
              </a:rPr>
              <a:t>Indicator </a:t>
            </a:r>
            <a:endParaRPr lang="en-US" sz="6000" dirty="0">
              <a:solidFill>
                <a:schemeClr val="bg1"/>
              </a:solidFill>
              <a:latin typeface="Kokila" panose="020B0604020202020204" pitchFamily="34" charset="0"/>
              <a:cs typeface="Kokila" panose="020B0604020202020204" pitchFamily="34" charset="0"/>
            </a:endParaRPr>
          </a:p>
        </p:txBody>
      </p:sp>
      <p:sp>
        <p:nvSpPr>
          <p:cNvPr id="6" name="Text 3">
            <a:extLst>
              <a:ext uri="{FF2B5EF4-FFF2-40B4-BE49-F238E27FC236}">
                <a16:creationId xmlns:a16="http://schemas.microsoft.com/office/drawing/2014/main" id="{BDCF2BED-474C-A48F-C952-B58579150DA3}"/>
              </a:ext>
            </a:extLst>
          </p:cNvPr>
          <p:cNvSpPr/>
          <p:nvPr/>
        </p:nvSpPr>
        <p:spPr>
          <a:xfrm>
            <a:off x="2155180" y="3503964"/>
            <a:ext cx="6275141" cy="1659051"/>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nchor="t"/>
          <a:lstStyle/>
          <a:p>
            <a:pPr>
              <a:lnSpc>
                <a:spcPct val="150000"/>
              </a:lnSpc>
            </a:pPr>
            <a:r>
              <a:rPr lang="en-IN" sz="7200" b="1" dirty="0">
                <a:solidFill>
                  <a:schemeClr val="bg1"/>
                </a:solidFill>
                <a:latin typeface="Kokila" panose="020B0604020202020204" pitchFamily="34" charset="0"/>
                <a:cs typeface="Kokila" panose="020B0604020202020204" pitchFamily="34" charset="0"/>
              </a:rPr>
              <a:t>GDP Growth Rate </a:t>
            </a:r>
          </a:p>
          <a:p>
            <a:pPr marL="342900" indent="-342900">
              <a:lnSpc>
                <a:spcPct val="150000"/>
              </a:lnSpc>
              <a:buFont typeface="Arial"/>
              <a:buAutoNum type="arabicPeriod"/>
            </a:pPr>
            <a:endParaRPr lang="mr-IN" sz="7200" dirty="0">
              <a:solidFill>
                <a:schemeClr val="accent4"/>
              </a:solidFill>
              <a:latin typeface="Kokila" panose="020B0604020202020204" pitchFamily="34" charset="0"/>
              <a:cs typeface="Kokila" panose="020B0604020202020204" pitchFamily="34" charset="0"/>
            </a:endParaRPr>
          </a:p>
        </p:txBody>
      </p:sp>
      <p:pic>
        <p:nvPicPr>
          <p:cNvPr id="13" name="Picture 12">
            <a:extLst>
              <a:ext uri="{FF2B5EF4-FFF2-40B4-BE49-F238E27FC236}">
                <a16:creationId xmlns:a16="http://schemas.microsoft.com/office/drawing/2014/main" id="{0D8B5B19-8B82-6EC8-6A38-D0CD2AC4C0F4}"/>
              </a:ext>
            </a:extLst>
          </p:cNvPr>
          <p:cNvPicPr>
            <a:picLocks noChangeAspect="1"/>
          </p:cNvPicPr>
          <p:nvPr/>
        </p:nvPicPr>
        <p:blipFill>
          <a:blip r:embed="rId4"/>
          <a:stretch>
            <a:fillRect/>
          </a:stretch>
        </p:blipFill>
        <p:spPr>
          <a:xfrm>
            <a:off x="9410237" y="970156"/>
            <a:ext cx="4967864" cy="6163191"/>
          </a:xfrm>
          <a:prstGeom prst="rect">
            <a:avLst/>
          </a:prstGeom>
        </p:spPr>
      </p:pic>
      <p:sp>
        <p:nvSpPr>
          <p:cNvPr id="18" name="Text 3">
            <a:extLst>
              <a:ext uri="{FF2B5EF4-FFF2-40B4-BE49-F238E27FC236}">
                <a16:creationId xmlns:a16="http://schemas.microsoft.com/office/drawing/2014/main" id="{A5D5A5FB-DB37-2EB7-AEB0-2DAA4AF705E5}"/>
              </a:ext>
            </a:extLst>
          </p:cNvPr>
          <p:cNvSpPr/>
          <p:nvPr/>
        </p:nvSpPr>
        <p:spPr>
          <a:xfrm>
            <a:off x="2895174" y="3899398"/>
            <a:ext cx="5207301" cy="868182"/>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nchor="t"/>
          <a:lstStyle/>
          <a:p>
            <a:pPr>
              <a:lnSpc>
                <a:spcPct val="150000"/>
              </a:lnSpc>
            </a:pPr>
            <a:r>
              <a:rPr lang="en-US" sz="4000" b="1" dirty="0">
                <a:solidFill>
                  <a:schemeClr val="bg1"/>
                </a:solidFill>
                <a:latin typeface="Kokila" panose="020B0604020202020204" pitchFamily="34" charset="0"/>
                <a:cs typeface="Kokila" panose="020B0604020202020204" pitchFamily="34" charset="0"/>
              </a:rPr>
              <a:t>         Taming Inflation</a:t>
            </a:r>
          </a:p>
          <a:p>
            <a:pPr marL="342900" indent="-342900">
              <a:lnSpc>
                <a:spcPct val="150000"/>
              </a:lnSpc>
              <a:buFont typeface="Arial"/>
              <a:buAutoNum type="arabicPeriod"/>
            </a:pPr>
            <a:endParaRPr lang="mr-IN" sz="4000" b="1" dirty="0">
              <a:solidFill>
                <a:schemeClr val="accent4"/>
              </a:solidFill>
              <a:latin typeface="Kokila" panose="020B0604020202020204" pitchFamily="34" charset="0"/>
              <a:cs typeface="Kokila" panose="020B0604020202020204" pitchFamily="34" charset="0"/>
            </a:endParaRPr>
          </a:p>
        </p:txBody>
      </p:sp>
      <p:pic>
        <p:nvPicPr>
          <p:cNvPr id="20" name="Picture 19">
            <a:extLst>
              <a:ext uri="{FF2B5EF4-FFF2-40B4-BE49-F238E27FC236}">
                <a16:creationId xmlns:a16="http://schemas.microsoft.com/office/drawing/2014/main" id="{7F53C2A2-CDCA-511E-A758-3D5F3F12AFAD}"/>
              </a:ext>
            </a:extLst>
          </p:cNvPr>
          <p:cNvPicPr>
            <a:picLocks noChangeAspect="1"/>
          </p:cNvPicPr>
          <p:nvPr/>
        </p:nvPicPr>
        <p:blipFill>
          <a:blip r:embed="rId5"/>
          <a:stretch>
            <a:fillRect/>
          </a:stretch>
        </p:blipFill>
        <p:spPr>
          <a:xfrm>
            <a:off x="9593955" y="953680"/>
            <a:ext cx="4775704" cy="6163190"/>
          </a:xfrm>
          <a:prstGeom prst="rect">
            <a:avLst/>
          </a:prstGeom>
        </p:spPr>
      </p:pic>
      <p:sp>
        <p:nvSpPr>
          <p:cNvPr id="21" name="Text 3">
            <a:extLst>
              <a:ext uri="{FF2B5EF4-FFF2-40B4-BE49-F238E27FC236}">
                <a16:creationId xmlns:a16="http://schemas.microsoft.com/office/drawing/2014/main" id="{C2C7B100-6C37-5D87-2710-7FF898D2B525}"/>
              </a:ext>
            </a:extLst>
          </p:cNvPr>
          <p:cNvSpPr/>
          <p:nvPr/>
        </p:nvSpPr>
        <p:spPr>
          <a:xfrm>
            <a:off x="2689099" y="3850487"/>
            <a:ext cx="5207301" cy="1128718"/>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nchor="t"/>
          <a:lstStyle/>
          <a:p>
            <a:pPr>
              <a:lnSpc>
                <a:spcPct val="150000"/>
              </a:lnSpc>
            </a:pPr>
            <a:r>
              <a:rPr lang="en-US" sz="4000" b="1" dirty="0">
                <a:solidFill>
                  <a:schemeClr val="bg1"/>
                </a:solidFill>
                <a:latin typeface="Kokila" panose="020B0604020202020204" pitchFamily="34" charset="0"/>
                <a:cs typeface="Kokila" panose="020B0604020202020204" pitchFamily="34" charset="0"/>
              </a:rPr>
              <a:t> Reducing Fiscal Deficit</a:t>
            </a:r>
          </a:p>
          <a:p>
            <a:pPr marL="342900" indent="-342900">
              <a:lnSpc>
                <a:spcPct val="150000"/>
              </a:lnSpc>
              <a:buFont typeface="Arial"/>
              <a:buAutoNum type="arabicPeriod"/>
            </a:pPr>
            <a:endParaRPr lang="mr-IN" sz="4000" b="1" dirty="0">
              <a:solidFill>
                <a:schemeClr val="accent4"/>
              </a:solidFill>
              <a:latin typeface="Kokila" panose="020B0604020202020204" pitchFamily="34" charset="0"/>
              <a:cs typeface="Kokila" panose="020B0604020202020204" pitchFamily="34" charset="0"/>
            </a:endParaRPr>
          </a:p>
        </p:txBody>
      </p:sp>
      <p:pic>
        <p:nvPicPr>
          <p:cNvPr id="23" name="Picture 22">
            <a:extLst>
              <a:ext uri="{FF2B5EF4-FFF2-40B4-BE49-F238E27FC236}">
                <a16:creationId xmlns:a16="http://schemas.microsoft.com/office/drawing/2014/main" id="{B9AC7AE5-0725-ECBC-9663-0FB2F7ECA693}"/>
              </a:ext>
            </a:extLst>
          </p:cNvPr>
          <p:cNvPicPr>
            <a:picLocks noChangeAspect="1"/>
          </p:cNvPicPr>
          <p:nvPr/>
        </p:nvPicPr>
        <p:blipFill>
          <a:blip r:embed="rId6"/>
          <a:stretch>
            <a:fillRect/>
          </a:stretch>
        </p:blipFill>
        <p:spPr>
          <a:xfrm>
            <a:off x="9766854" y="970155"/>
            <a:ext cx="4544646" cy="6146715"/>
          </a:xfrm>
          <a:prstGeom prst="rect">
            <a:avLst/>
          </a:prstGeom>
        </p:spPr>
      </p:pic>
      <p:sp>
        <p:nvSpPr>
          <p:cNvPr id="24" name="Text 3">
            <a:extLst>
              <a:ext uri="{FF2B5EF4-FFF2-40B4-BE49-F238E27FC236}">
                <a16:creationId xmlns:a16="http://schemas.microsoft.com/office/drawing/2014/main" id="{FC8AA878-3763-778F-5E28-62E0281D27C8}"/>
              </a:ext>
            </a:extLst>
          </p:cNvPr>
          <p:cNvSpPr/>
          <p:nvPr/>
        </p:nvSpPr>
        <p:spPr>
          <a:xfrm>
            <a:off x="2680657" y="3850487"/>
            <a:ext cx="5207301" cy="1128718"/>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nchor="t"/>
          <a:lstStyle/>
          <a:p>
            <a:pPr>
              <a:lnSpc>
                <a:spcPct val="150000"/>
              </a:lnSpc>
            </a:pPr>
            <a:r>
              <a:rPr lang="en-IN" sz="4000" b="1" dirty="0">
                <a:solidFill>
                  <a:schemeClr val="bg1"/>
                </a:solidFill>
                <a:latin typeface="Kokila" panose="020B0604020202020204" pitchFamily="34" charset="0"/>
                <a:cs typeface="Kokila" panose="020B0604020202020204" pitchFamily="34" charset="0"/>
              </a:rPr>
              <a:t>     Current A/c Deficit </a:t>
            </a:r>
          </a:p>
          <a:p>
            <a:pPr marL="342900" indent="-342900">
              <a:lnSpc>
                <a:spcPct val="150000"/>
              </a:lnSpc>
              <a:buFont typeface="Arial"/>
              <a:buAutoNum type="arabicPeriod"/>
            </a:pPr>
            <a:endParaRPr lang="mr-IN" sz="4000" b="1" dirty="0">
              <a:solidFill>
                <a:schemeClr val="accent4"/>
              </a:solidFill>
              <a:latin typeface="Kokila" panose="020B0604020202020204" pitchFamily="34" charset="0"/>
              <a:cs typeface="Kokila" panose="020B0604020202020204" pitchFamily="34" charset="0"/>
            </a:endParaRPr>
          </a:p>
        </p:txBody>
      </p:sp>
      <p:pic>
        <p:nvPicPr>
          <p:cNvPr id="26" name="Picture 25">
            <a:extLst>
              <a:ext uri="{FF2B5EF4-FFF2-40B4-BE49-F238E27FC236}">
                <a16:creationId xmlns:a16="http://schemas.microsoft.com/office/drawing/2014/main" id="{D9E66B0A-231F-1165-FD04-2F5EE4B64CF9}"/>
              </a:ext>
            </a:extLst>
          </p:cNvPr>
          <p:cNvPicPr>
            <a:picLocks noChangeAspect="1"/>
          </p:cNvPicPr>
          <p:nvPr/>
        </p:nvPicPr>
        <p:blipFill>
          <a:blip r:embed="rId7"/>
          <a:stretch>
            <a:fillRect/>
          </a:stretch>
        </p:blipFill>
        <p:spPr>
          <a:xfrm>
            <a:off x="9414507" y="974204"/>
            <a:ext cx="4943317" cy="6142666"/>
          </a:xfrm>
          <a:prstGeom prst="rect">
            <a:avLst/>
          </a:prstGeom>
        </p:spPr>
      </p:pic>
      <p:sp>
        <p:nvSpPr>
          <p:cNvPr id="27" name="Text 3">
            <a:extLst>
              <a:ext uri="{FF2B5EF4-FFF2-40B4-BE49-F238E27FC236}">
                <a16:creationId xmlns:a16="http://schemas.microsoft.com/office/drawing/2014/main" id="{89B6DF4E-94F6-4EE9-4C36-DF005BBCE529}"/>
              </a:ext>
            </a:extLst>
          </p:cNvPr>
          <p:cNvSpPr/>
          <p:nvPr/>
        </p:nvSpPr>
        <p:spPr>
          <a:xfrm>
            <a:off x="2837015" y="3845188"/>
            <a:ext cx="5207301" cy="1076825"/>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nchor="t"/>
          <a:lstStyle/>
          <a:p>
            <a:pPr>
              <a:lnSpc>
                <a:spcPct val="150000"/>
              </a:lnSpc>
            </a:pPr>
            <a:r>
              <a:rPr lang="en-US" sz="4000" b="1" dirty="0">
                <a:solidFill>
                  <a:schemeClr val="bg1"/>
                </a:solidFill>
                <a:latin typeface="Kokila" panose="020B0604020202020204" pitchFamily="34" charset="0"/>
                <a:cs typeface="Kokila" panose="020B0604020202020204" pitchFamily="34" charset="0"/>
              </a:rPr>
              <a:t>      Decline in Gross NPA</a:t>
            </a:r>
          </a:p>
          <a:p>
            <a:pPr marL="342900" indent="-342900">
              <a:lnSpc>
                <a:spcPct val="150000"/>
              </a:lnSpc>
              <a:buFont typeface="Arial"/>
              <a:buAutoNum type="arabicPeriod"/>
            </a:pPr>
            <a:endParaRPr lang="mr-IN" sz="4000" dirty="0">
              <a:solidFill>
                <a:schemeClr val="accent4"/>
              </a:solidFill>
              <a:latin typeface="Kokila" panose="020B0604020202020204" pitchFamily="34" charset="0"/>
              <a:cs typeface="Kokila" panose="020B0604020202020204" pitchFamily="34" charset="0"/>
            </a:endParaRPr>
          </a:p>
        </p:txBody>
      </p:sp>
      <p:pic>
        <p:nvPicPr>
          <p:cNvPr id="29" name="Picture 28">
            <a:extLst>
              <a:ext uri="{FF2B5EF4-FFF2-40B4-BE49-F238E27FC236}">
                <a16:creationId xmlns:a16="http://schemas.microsoft.com/office/drawing/2014/main" id="{4908D889-7954-BDE8-BE77-F72973309698}"/>
              </a:ext>
            </a:extLst>
          </p:cNvPr>
          <p:cNvPicPr>
            <a:picLocks noChangeAspect="1"/>
          </p:cNvPicPr>
          <p:nvPr/>
        </p:nvPicPr>
        <p:blipFill>
          <a:blip r:embed="rId8"/>
          <a:stretch>
            <a:fillRect/>
          </a:stretch>
        </p:blipFill>
        <p:spPr>
          <a:xfrm>
            <a:off x="9414507" y="974203"/>
            <a:ext cx="4866230" cy="6142666"/>
          </a:xfrm>
          <a:prstGeom prst="rect">
            <a:avLst/>
          </a:prstGeom>
        </p:spPr>
      </p:pic>
      <p:pic>
        <p:nvPicPr>
          <p:cNvPr id="5" name="Graphic 4" descr="Presentation with bar chart with solid fill">
            <a:extLst>
              <a:ext uri="{FF2B5EF4-FFF2-40B4-BE49-F238E27FC236}">
                <a16:creationId xmlns:a16="http://schemas.microsoft.com/office/drawing/2014/main" id="{A4B49FDD-235D-D5A1-B2D1-62FEDD267E7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501679" y="7220902"/>
            <a:ext cx="914400" cy="914400"/>
          </a:xfrm>
          <a:prstGeom prst="rect">
            <a:avLst/>
          </a:prstGeom>
        </p:spPr>
      </p:pic>
      <p:sp>
        <p:nvSpPr>
          <p:cNvPr id="7" name="Text 6">
            <a:extLst>
              <a:ext uri="{FF2B5EF4-FFF2-40B4-BE49-F238E27FC236}">
                <a16:creationId xmlns:a16="http://schemas.microsoft.com/office/drawing/2014/main" id="{A53BAE70-6803-B58C-55CB-0B4EAEC51878}"/>
              </a:ext>
            </a:extLst>
          </p:cNvPr>
          <p:cNvSpPr/>
          <p:nvPr/>
        </p:nvSpPr>
        <p:spPr>
          <a:xfrm>
            <a:off x="12416079" y="7436882"/>
            <a:ext cx="1894281" cy="431959"/>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nchor="t"/>
          <a:lstStyle/>
          <a:p>
            <a:pPr marL="0" indent="0" algn="l">
              <a:lnSpc>
                <a:spcPts val="3402"/>
              </a:lnSpc>
              <a:buNone/>
            </a:pPr>
            <a:r>
              <a:rPr lang="en-US" sz="2430" b="1" dirty="0">
                <a:solidFill>
                  <a:srgbClr val="FFFF00"/>
                </a:solidFill>
                <a:latin typeface="+mj-lt"/>
                <a:ea typeface="Nobile" pitchFamily="34" charset="-122"/>
                <a:cs typeface="Nobile" pitchFamily="34" charset="-120"/>
              </a:rPr>
              <a:t>By Sraman </a:t>
            </a:r>
            <a:endParaRPr lang="en-US" sz="2430" dirty="0">
              <a:solidFill>
                <a:srgbClr val="FFFF00"/>
              </a:solidFill>
              <a:latin typeface="+mj-lt"/>
            </a:endParaRPr>
          </a:p>
        </p:txBody>
      </p:sp>
    </p:spTree>
    <p:extLst>
      <p:ext uri="{BB962C8B-B14F-4D97-AF65-F5344CB8AC3E}">
        <p14:creationId xmlns:p14="http://schemas.microsoft.com/office/powerpoint/2010/main" val="158362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grpId="1" nodeType="clickEffect">
                                  <p:stCondLst>
                                    <p:cond delay="0"/>
                                  </p:stCondLst>
                                  <p:childTnLst>
                                    <p:animScale>
                                      <p:cBhvr>
                                        <p:cTn id="13" dur="2000" fill="hold"/>
                                        <p:tgtEl>
                                          <p:spTgt spid="6"/>
                                        </p:tgtEl>
                                      </p:cBhvr>
                                      <p:by x="150000" y="150000"/>
                                    </p:animScale>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ppt_w</p:attrName>
                                        </p:attrNameLst>
                                      </p:cBhvr>
                                      <p:tavLst>
                                        <p:tav tm="0">
                                          <p:val>
                                            <p:fltVal val="0"/>
                                          </p:val>
                                        </p:tav>
                                        <p:tav tm="100000">
                                          <p:val>
                                            <p:strVal val="#ppt_w"/>
                                          </p:val>
                                        </p:tav>
                                      </p:tavLst>
                                    </p:anim>
                                    <p:anim calcmode="lin" valueType="num">
                                      <p:cBhvr>
                                        <p:cTn id="19" dur="1000" fill="hold"/>
                                        <p:tgtEl>
                                          <p:spTgt spid="13"/>
                                        </p:tgtEl>
                                        <p:attrNameLst>
                                          <p:attrName>ppt_h</p:attrName>
                                        </p:attrNameLst>
                                      </p:cBhvr>
                                      <p:tavLst>
                                        <p:tav tm="0">
                                          <p:val>
                                            <p:fltVal val="0"/>
                                          </p:val>
                                        </p:tav>
                                        <p:tav tm="100000">
                                          <p:val>
                                            <p:strVal val="#ppt_h"/>
                                          </p:val>
                                        </p:tav>
                                      </p:tavLst>
                                    </p:anim>
                                    <p:anim calcmode="lin" valueType="num">
                                      <p:cBhvr>
                                        <p:cTn id="20" dur="1000" fill="hold"/>
                                        <p:tgtEl>
                                          <p:spTgt spid="13"/>
                                        </p:tgtEl>
                                        <p:attrNameLst>
                                          <p:attrName>style.rotation</p:attrName>
                                        </p:attrNameLst>
                                      </p:cBhvr>
                                      <p:tavLst>
                                        <p:tav tm="0">
                                          <p:val>
                                            <p:fltVal val="90"/>
                                          </p:val>
                                        </p:tav>
                                        <p:tav tm="100000">
                                          <p:val>
                                            <p:fltVal val="0"/>
                                          </p:val>
                                        </p:tav>
                                      </p:tavLst>
                                    </p:anim>
                                    <p:animEffect transition="in" filter="fade">
                                      <p:cBhvr>
                                        <p:cTn id="21" dur="10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xit" presetSubtype="0" fill="hold" grpId="2" nodeType="clickEffect">
                                  <p:stCondLst>
                                    <p:cond delay="0"/>
                                  </p:stCondLst>
                                  <p:childTnLst>
                                    <p:animEffect transition="out" filter="fade">
                                      <p:cBhvr>
                                        <p:cTn id="25" dur="1000"/>
                                        <p:tgtEl>
                                          <p:spTgt spid="6"/>
                                        </p:tgtEl>
                                      </p:cBhvr>
                                    </p:animEffect>
                                    <p:anim calcmode="lin" valueType="num">
                                      <p:cBhvr>
                                        <p:cTn id="26" dur="1000"/>
                                        <p:tgtEl>
                                          <p:spTgt spid="6"/>
                                        </p:tgtEl>
                                        <p:attrNameLst>
                                          <p:attrName>ppt_x</p:attrName>
                                        </p:attrNameLst>
                                      </p:cBhvr>
                                      <p:tavLst>
                                        <p:tav tm="0">
                                          <p:val>
                                            <p:strVal val="ppt_x"/>
                                          </p:val>
                                        </p:tav>
                                        <p:tav tm="100000">
                                          <p:val>
                                            <p:strVal val="ppt_x"/>
                                          </p:val>
                                        </p:tav>
                                      </p:tavLst>
                                    </p:anim>
                                    <p:anim calcmode="lin" valueType="num">
                                      <p:cBhvr>
                                        <p:cTn id="27" dur="1000"/>
                                        <p:tgtEl>
                                          <p:spTgt spid="6"/>
                                        </p:tgtEl>
                                        <p:attrNameLst>
                                          <p:attrName>ppt_y</p:attrName>
                                        </p:attrNameLst>
                                      </p:cBhvr>
                                      <p:tavLst>
                                        <p:tav tm="0">
                                          <p:val>
                                            <p:strVal val="ppt_y"/>
                                          </p:val>
                                        </p:tav>
                                        <p:tav tm="100000">
                                          <p:val>
                                            <p:strVal val="ppt_y-.1"/>
                                          </p:val>
                                        </p:tav>
                                      </p:tavLst>
                                    </p:anim>
                                    <p:set>
                                      <p:cBhvr>
                                        <p:cTn id="28" dur="1" fill="hold">
                                          <p:stCondLst>
                                            <p:cond delay="999"/>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47" presetClass="exit" presetSubtype="0" fill="hold" nodeType="clickEffect">
                                  <p:stCondLst>
                                    <p:cond delay="0"/>
                                  </p:stCondLst>
                                  <p:childTnLst>
                                    <p:animEffect transition="out" filter="fade">
                                      <p:cBhvr>
                                        <p:cTn id="32" dur="1000"/>
                                        <p:tgtEl>
                                          <p:spTgt spid="13"/>
                                        </p:tgtEl>
                                      </p:cBhvr>
                                    </p:animEffect>
                                    <p:anim calcmode="lin" valueType="num">
                                      <p:cBhvr>
                                        <p:cTn id="33" dur="1000"/>
                                        <p:tgtEl>
                                          <p:spTgt spid="13"/>
                                        </p:tgtEl>
                                        <p:attrNameLst>
                                          <p:attrName>ppt_x</p:attrName>
                                        </p:attrNameLst>
                                      </p:cBhvr>
                                      <p:tavLst>
                                        <p:tav tm="0">
                                          <p:val>
                                            <p:strVal val="ppt_x"/>
                                          </p:val>
                                        </p:tav>
                                        <p:tav tm="100000">
                                          <p:val>
                                            <p:strVal val="ppt_x"/>
                                          </p:val>
                                        </p:tav>
                                      </p:tavLst>
                                    </p:anim>
                                    <p:anim calcmode="lin" valueType="num">
                                      <p:cBhvr>
                                        <p:cTn id="34" dur="1000"/>
                                        <p:tgtEl>
                                          <p:spTgt spid="13"/>
                                        </p:tgtEl>
                                        <p:attrNameLst>
                                          <p:attrName>ppt_y</p:attrName>
                                        </p:attrNameLst>
                                      </p:cBhvr>
                                      <p:tavLst>
                                        <p:tav tm="0">
                                          <p:val>
                                            <p:strVal val="ppt_y"/>
                                          </p:val>
                                        </p:tav>
                                        <p:tav tm="100000">
                                          <p:val>
                                            <p:strVal val="ppt_y-.1"/>
                                          </p:val>
                                        </p:tav>
                                      </p:tavLst>
                                    </p:anim>
                                    <p:set>
                                      <p:cBhvr>
                                        <p:cTn id="35" dur="1" fill="hold">
                                          <p:stCondLst>
                                            <p:cond delay="999"/>
                                          </p:stCondLst>
                                        </p:cTn>
                                        <p:tgtEl>
                                          <p:spTgt spid="1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6" presetClass="emph" presetSubtype="0" fill="hold" grpId="1" nodeType="clickEffect">
                                  <p:stCondLst>
                                    <p:cond delay="0"/>
                                  </p:stCondLst>
                                  <p:childTnLst>
                                    <p:animScale>
                                      <p:cBhvr>
                                        <p:cTn id="43" dur="2000" fill="hold"/>
                                        <p:tgtEl>
                                          <p:spTgt spid="18"/>
                                        </p:tgtEl>
                                      </p:cBhvr>
                                      <p:by x="150000" y="150000"/>
                                    </p:animScale>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1000" fill="hold"/>
                                        <p:tgtEl>
                                          <p:spTgt spid="20"/>
                                        </p:tgtEl>
                                        <p:attrNameLst>
                                          <p:attrName>ppt_w</p:attrName>
                                        </p:attrNameLst>
                                      </p:cBhvr>
                                      <p:tavLst>
                                        <p:tav tm="0">
                                          <p:val>
                                            <p:fltVal val="0"/>
                                          </p:val>
                                        </p:tav>
                                        <p:tav tm="100000">
                                          <p:val>
                                            <p:strVal val="#ppt_w"/>
                                          </p:val>
                                        </p:tav>
                                      </p:tavLst>
                                    </p:anim>
                                    <p:anim calcmode="lin" valueType="num">
                                      <p:cBhvr>
                                        <p:cTn id="49" dur="1000" fill="hold"/>
                                        <p:tgtEl>
                                          <p:spTgt spid="20"/>
                                        </p:tgtEl>
                                        <p:attrNameLst>
                                          <p:attrName>ppt_h</p:attrName>
                                        </p:attrNameLst>
                                      </p:cBhvr>
                                      <p:tavLst>
                                        <p:tav tm="0">
                                          <p:val>
                                            <p:fltVal val="0"/>
                                          </p:val>
                                        </p:tav>
                                        <p:tav tm="100000">
                                          <p:val>
                                            <p:strVal val="#ppt_h"/>
                                          </p:val>
                                        </p:tav>
                                      </p:tavLst>
                                    </p:anim>
                                    <p:anim calcmode="lin" valueType="num">
                                      <p:cBhvr>
                                        <p:cTn id="50" dur="1000" fill="hold"/>
                                        <p:tgtEl>
                                          <p:spTgt spid="20"/>
                                        </p:tgtEl>
                                        <p:attrNameLst>
                                          <p:attrName>style.rotation</p:attrName>
                                        </p:attrNameLst>
                                      </p:cBhvr>
                                      <p:tavLst>
                                        <p:tav tm="0">
                                          <p:val>
                                            <p:fltVal val="90"/>
                                          </p:val>
                                        </p:tav>
                                        <p:tav tm="100000">
                                          <p:val>
                                            <p:fltVal val="0"/>
                                          </p:val>
                                        </p:tav>
                                      </p:tavLst>
                                    </p:anim>
                                    <p:animEffect transition="in" filter="fade">
                                      <p:cBhvr>
                                        <p:cTn id="51" dur="10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47" presetClass="exit" presetSubtype="0" fill="hold" grpId="2" nodeType="clickEffect">
                                  <p:stCondLst>
                                    <p:cond delay="0"/>
                                  </p:stCondLst>
                                  <p:childTnLst>
                                    <p:animEffect transition="out" filter="fade">
                                      <p:cBhvr>
                                        <p:cTn id="55" dur="1000"/>
                                        <p:tgtEl>
                                          <p:spTgt spid="18"/>
                                        </p:tgtEl>
                                      </p:cBhvr>
                                    </p:animEffect>
                                    <p:anim calcmode="lin" valueType="num">
                                      <p:cBhvr>
                                        <p:cTn id="56" dur="1000"/>
                                        <p:tgtEl>
                                          <p:spTgt spid="18"/>
                                        </p:tgtEl>
                                        <p:attrNameLst>
                                          <p:attrName>ppt_x</p:attrName>
                                        </p:attrNameLst>
                                      </p:cBhvr>
                                      <p:tavLst>
                                        <p:tav tm="0">
                                          <p:val>
                                            <p:strVal val="ppt_x"/>
                                          </p:val>
                                        </p:tav>
                                        <p:tav tm="100000">
                                          <p:val>
                                            <p:strVal val="ppt_x"/>
                                          </p:val>
                                        </p:tav>
                                      </p:tavLst>
                                    </p:anim>
                                    <p:anim calcmode="lin" valueType="num">
                                      <p:cBhvr>
                                        <p:cTn id="57" dur="1000"/>
                                        <p:tgtEl>
                                          <p:spTgt spid="18"/>
                                        </p:tgtEl>
                                        <p:attrNameLst>
                                          <p:attrName>ppt_y</p:attrName>
                                        </p:attrNameLst>
                                      </p:cBhvr>
                                      <p:tavLst>
                                        <p:tav tm="0">
                                          <p:val>
                                            <p:strVal val="ppt_y"/>
                                          </p:val>
                                        </p:tav>
                                        <p:tav tm="100000">
                                          <p:val>
                                            <p:strVal val="ppt_y-.1"/>
                                          </p:val>
                                        </p:tav>
                                      </p:tavLst>
                                    </p:anim>
                                    <p:set>
                                      <p:cBhvr>
                                        <p:cTn id="58" dur="1" fill="hold">
                                          <p:stCondLst>
                                            <p:cond delay="999"/>
                                          </p:stCondLst>
                                        </p:cTn>
                                        <p:tgtEl>
                                          <p:spTgt spid="1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47" presetClass="exit" presetSubtype="0" fill="hold" nodeType="clickEffect">
                                  <p:stCondLst>
                                    <p:cond delay="0"/>
                                  </p:stCondLst>
                                  <p:childTnLst>
                                    <p:animEffect transition="out" filter="fade">
                                      <p:cBhvr>
                                        <p:cTn id="62" dur="1000"/>
                                        <p:tgtEl>
                                          <p:spTgt spid="20"/>
                                        </p:tgtEl>
                                      </p:cBhvr>
                                    </p:animEffect>
                                    <p:anim calcmode="lin" valueType="num">
                                      <p:cBhvr>
                                        <p:cTn id="63" dur="1000"/>
                                        <p:tgtEl>
                                          <p:spTgt spid="20"/>
                                        </p:tgtEl>
                                        <p:attrNameLst>
                                          <p:attrName>ppt_x</p:attrName>
                                        </p:attrNameLst>
                                      </p:cBhvr>
                                      <p:tavLst>
                                        <p:tav tm="0">
                                          <p:val>
                                            <p:strVal val="ppt_x"/>
                                          </p:val>
                                        </p:tav>
                                        <p:tav tm="100000">
                                          <p:val>
                                            <p:strVal val="ppt_x"/>
                                          </p:val>
                                        </p:tav>
                                      </p:tavLst>
                                    </p:anim>
                                    <p:anim calcmode="lin" valueType="num">
                                      <p:cBhvr>
                                        <p:cTn id="64" dur="1000"/>
                                        <p:tgtEl>
                                          <p:spTgt spid="20"/>
                                        </p:tgtEl>
                                        <p:attrNameLst>
                                          <p:attrName>ppt_y</p:attrName>
                                        </p:attrNameLst>
                                      </p:cBhvr>
                                      <p:tavLst>
                                        <p:tav tm="0">
                                          <p:val>
                                            <p:strVal val="ppt_y"/>
                                          </p:val>
                                        </p:tav>
                                        <p:tav tm="100000">
                                          <p:val>
                                            <p:strVal val="ppt_y-.1"/>
                                          </p:val>
                                        </p:tav>
                                      </p:tavLst>
                                    </p:anim>
                                    <p:set>
                                      <p:cBhvr>
                                        <p:cTn id="65" dur="1" fill="hold">
                                          <p:stCondLst>
                                            <p:cond delay="999"/>
                                          </p:stCondLst>
                                        </p:cTn>
                                        <p:tgtEl>
                                          <p:spTgt spid="2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additive="base">
                                        <p:cTn id="70" dur="500" fill="hold"/>
                                        <p:tgtEl>
                                          <p:spTgt spid="21"/>
                                        </p:tgtEl>
                                        <p:attrNameLst>
                                          <p:attrName>ppt_x</p:attrName>
                                        </p:attrNameLst>
                                      </p:cBhvr>
                                      <p:tavLst>
                                        <p:tav tm="0">
                                          <p:val>
                                            <p:strVal val="#ppt_x"/>
                                          </p:val>
                                        </p:tav>
                                        <p:tav tm="100000">
                                          <p:val>
                                            <p:strVal val="#ppt_x"/>
                                          </p:val>
                                        </p:tav>
                                      </p:tavLst>
                                    </p:anim>
                                    <p:anim calcmode="lin" valueType="num">
                                      <p:cBhvr additive="base">
                                        <p:cTn id="7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6" presetClass="emph" presetSubtype="0" fill="hold" grpId="1" nodeType="clickEffect">
                                  <p:stCondLst>
                                    <p:cond delay="0"/>
                                  </p:stCondLst>
                                  <p:childTnLst>
                                    <p:animScale>
                                      <p:cBhvr>
                                        <p:cTn id="75" dur="2000" fill="hold"/>
                                        <p:tgtEl>
                                          <p:spTgt spid="21"/>
                                        </p:tgtEl>
                                      </p:cBhvr>
                                      <p:by x="150000" y="150000"/>
                                    </p:animScale>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1000" fill="hold"/>
                                        <p:tgtEl>
                                          <p:spTgt spid="23"/>
                                        </p:tgtEl>
                                        <p:attrNameLst>
                                          <p:attrName>ppt_w</p:attrName>
                                        </p:attrNameLst>
                                      </p:cBhvr>
                                      <p:tavLst>
                                        <p:tav tm="0">
                                          <p:val>
                                            <p:fltVal val="0"/>
                                          </p:val>
                                        </p:tav>
                                        <p:tav tm="100000">
                                          <p:val>
                                            <p:strVal val="#ppt_w"/>
                                          </p:val>
                                        </p:tav>
                                      </p:tavLst>
                                    </p:anim>
                                    <p:anim calcmode="lin" valueType="num">
                                      <p:cBhvr>
                                        <p:cTn id="81" dur="1000" fill="hold"/>
                                        <p:tgtEl>
                                          <p:spTgt spid="23"/>
                                        </p:tgtEl>
                                        <p:attrNameLst>
                                          <p:attrName>ppt_h</p:attrName>
                                        </p:attrNameLst>
                                      </p:cBhvr>
                                      <p:tavLst>
                                        <p:tav tm="0">
                                          <p:val>
                                            <p:fltVal val="0"/>
                                          </p:val>
                                        </p:tav>
                                        <p:tav tm="100000">
                                          <p:val>
                                            <p:strVal val="#ppt_h"/>
                                          </p:val>
                                        </p:tav>
                                      </p:tavLst>
                                    </p:anim>
                                    <p:anim calcmode="lin" valueType="num">
                                      <p:cBhvr>
                                        <p:cTn id="82" dur="1000" fill="hold"/>
                                        <p:tgtEl>
                                          <p:spTgt spid="23"/>
                                        </p:tgtEl>
                                        <p:attrNameLst>
                                          <p:attrName>style.rotation</p:attrName>
                                        </p:attrNameLst>
                                      </p:cBhvr>
                                      <p:tavLst>
                                        <p:tav tm="0">
                                          <p:val>
                                            <p:fltVal val="90"/>
                                          </p:val>
                                        </p:tav>
                                        <p:tav tm="100000">
                                          <p:val>
                                            <p:fltVal val="0"/>
                                          </p:val>
                                        </p:tav>
                                      </p:tavLst>
                                    </p:anim>
                                    <p:animEffect transition="in" filter="fade">
                                      <p:cBhvr>
                                        <p:cTn id="83" dur="1000"/>
                                        <p:tgtEl>
                                          <p:spTgt spid="23"/>
                                        </p:tgtEl>
                                      </p:cBhvr>
                                    </p:animEffect>
                                  </p:childTnLst>
                                </p:cTn>
                              </p:par>
                            </p:childTnLst>
                          </p:cTn>
                        </p:par>
                      </p:childTnLst>
                    </p:cTn>
                  </p:par>
                  <p:par>
                    <p:cTn id="84" fill="hold">
                      <p:stCondLst>
                        <p:cond delay="indefinite"/>
                      </p:stCondLst>
                      <p:childTnLst>
                        <p:par>
                          <p:cTn id="85" fill="hold">
                            <p:stCondLst>
                              <p:cond delay="0"/>
                            </p:stCondLst>
                            <p:childTnLst>
                              <p:par>
                                <p:cTn id="86" presetID="47" presetClass="exit" presetSubtype="0" fill="hold" grpId="2" nodeType="clickEffect">
                                  <p:stCondLst>
                                    <p:cond delay="0"/>
                                  </p:stCondLst>
                                  <p:childTnLst>
                                    <p:animEffect transition="out" filter="fade">
                                      <p:cBhvr>
                                        <p:cTn id="87" dur="1000"/>
                                        <p:tgtEl>
                                          <p:spTgt spid="21"/>
                                        </p:tgtEl>
                                      </p:cBhvr>
                                    </p:animEffect>
                                    <p:anim calcmode="lin" valueType="num">
                                      <p:cBhvr>
                                        <p:cTn id="88" dur="1000"/>
                                        <p:tgtEl>
                                          <p:spTgt spid="21"/>
                                        </p:tgtEl>
                                        <p:attrNameLst>
                                          <p:attrName>ppt_x</p:attrName>
                                        </p:attrNameLst>
                                      </p:cBhvr>
                                      <p:tavLst>
                                        <p:tav tm="0">
                                          <p:val>
                                            <p:strVal val="ppt_x"/>
                                          </p:val>
                                        </p:tav>
                                        <p:tav tm="100000">
                                          <p:val>
                                            <p:strVal val="ppt_x"/>
                                          </p:val>
                                        </p:tav>
                                      </p:tavLst>
                                    </p:anim>
                                    <p:anim calcmode="lin" valueType="num">
                                      <p:cBhvr>
                                        <p:cTn id="89" dur="1000"/>
                                        <p:tgtEl>
                                          <p:spTgt spid="21"/>
                                        </p:tgtEl>
                                        <p:attrNameLst>
                                          <p:attrName>ppt_y</p:attrName>
                                        </p:attrNameLst>
                                      </p:cBhvr>
                                      <p:tavLst>
                                        <p:tav tm="0">
                                          <p:val>
                                            <p:strVal val="ppt_y"/>
                                          </p:val>
                                        </p:tav>
                                        <p:tav tm="100000">
                                          <p:val>
                                            <p:strVal val="ppt_y-.1"/>
                                          </p:val>
                                        </p:tav>
                                      </p:tavLst>
                                    </p:anim>
                                    <p:set>
                                      <p:cBhvr>
                                        <p:cTn id="90" dur="1" fill="hold">
                                          <p:stCondLst>
                                            <p:cond delay="999"/>
                                          </p:stCondLst>
                                        </p:cTn>
                                        <p:tgtEl>
                                          <p:spTgt spid="21"/>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47" presetClass="exit" presetSubtype="0" fill="hold" nodeType="clickEffect">
                                  <p:stCondLst>
                                    <p:cond delay="0"/>
                                  </p:stCondLst>
                                  <p:childTnLst>
                                    <p:animEffect transition="out" filter="fade">
                                      <p:cBhvr>
                                        <p:cTn id="94" dur="1000"/>
                                        <p:tgtEl>
                                          <p:spTgt spid="23"/>
                                        </p:tgtEl>
                                      </p:cBhvr>
                                    </p:animEffect>
                                    <p:anim calcmode="lin" valueType="num">
                                      <p:cBhvr>
                                        <p:cTn id="95" dur="1000"/>
                                        <p:tgtEl>
                                          <p:spTgt spid="23"/>
                                        </p:tgtEl>
                                        <p:attrNameLst>
                                          <p:attrName>ppt_x</p:attrName>
                                        </p:attrNameLst>
                                      </p:cBhvr>
                                      <p:tavLst>
                                        <p:tav tm="0">
                                          <p:val>
                                            <p:strVal val="ppt_x"/>
                                          </p:val>
                                        </p:tav>
                                        <p:tav tm="100000">
                                          <p:val>
                                            <p:strVal val="ppt_x"/>
                                          </p:val>
                                        </p:tav>
                                      </p:tavLst>
                                    </p:anim>
                                    <p:anim calcmode="lin" valueType="num">
                                      <p:cBhvr>
                                        <p:cTn id="96" dur="1000"/>
                                        <p:tgtEl>
                                          <p:spTgt spid="23"/>
                                        </p:tgtEl>
                                        <p:attrNameLst>
                                          <p:attrName>ppt_y</p:attrName>
                                        </p:attrNameLst>
                                      </p:cBhvr>
                                      <p:tavLst>
                                        <p:tav tm="0">
                                          <p:val>
                                            <p:strVal val="ppt_y"/>
                                          </p:val>
                                        </p:tav>
                                        <p:tav tm="100000">
                                          <p:val>
                                            <p:strVal val="ppt_y-.1"/>
                                          </p:val>
                                        </p:tav>
                                      </p:tavLst>
                                    </p:anim>
                                    <p:set>
                                      <p:cBhvr>
                                        <p:cTn id="97" dur="1" fill="hold">
                                          <p:stCondLst>
                                            <p:cond delay="999"/>
                                          </p:stCondLst>
                                        </p:cTn>
                                        <p:tgtEl>
                                          <p:spTgt spid="23"/>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additive="base">
                                        <p:cTn id="102" dur="500" fill="hold"/>
                                        <p:tgtEl>
                                          <p:spTgt spid="24"/>
                                        </p:tgtEl>
                                        <p:attrNameLst>
                                          <p:attrName>ppt_x</p:attrName>
                                        </p:attrNameLst>
                                      </p:cBhvr>
                                      <p:tavLst>
                                        <p:tav tm="0">
                                          <p:val>
                                            <p:strVal val="#ppt_x"/>
                                          </p:val>
                                        </p:tav>
                                        <p:tav tm="100000">
                                          <p:val>
                                            <p:strVal val="#ppt_x"/>
                                          </p:val>
                                        </p:tav>
                                      </p:tavLst>
                                    </p:anim>
                                    <p:anim calcmode="lin" valueType="num">
                                      <p:cBhvr additive="base">
                                        <p:cTn id="10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6" presetClass="emph" presetSubtype="0" fill="hold" grpId="1" nodeType="clickEffect">
                                  <p:stCondLst>
                                    <p:cond delay="0"/>
                                  </p:stCondLst>
                                  <p:childTnLst>
                                    <p:animScale>
                                      <p:cBhvr>
                                        <p:cTn id="107" dur="2000" fill="hold"/>
                                        <p:tgtEl>
                                          <p:spTgt spid="24"/>
                                        </p:tgtEl>
                                      </p:cBhvr>
                                      <p:by x="150000" y="150000"/>
                                    </p:animScale>
                                  </p:childTnLst>
                                </p:cTn>
                              </p:par>
                            </p:childTnLst>
                          </p:cTn>
                        </p:par>
                      </p:childTnLst>
                    </p:cTn>
                  </p:par>
                  <p:par>
                    <p:cTn id="108" fill="hold">
                      <p:stCondLst>
                        <p:cond delay="indefinite"/>
                      </p:stCondLst>
                      <p:childTnLst>
                        <p:par>
                          <p:cTn id="109" fill="hold">
                            <p:stCondLst>
                              <p:cond delay="0"/>
                            </p:stCondLst>
                            <p:childTnLst>
                              <p:par>
                                <p:cTn id="110" presetID="31" presetClass="entr" presetSubtype="0" fill="hold" nodeType="click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1000" fill="hold"/>
                                        <p:tgtEl>
                                          <p:spTgt spid="26"/>
                                        </p:tgtEl>
                                        <p:attrNameLst>
                                          <p:attrName>ppt_w</p:attrName>
                                        </p:attrNameLst>
                                      </p:cBhvr>
                                      <p:tavLst>
                                        <p:tav tm="0">
                                          <p:val>
                                            <p:fltVal val="0"/>
                                          </p:val>
                                        </p:tav>
                                        <p:tav tm="100000">
                                          <p:val>
                                            <p:strVal val="#ppt_w"/>
                                          </p:val>
                                        </p:tav>
                                      </p:tavLst>
                                    </p:anim>
                                    <p:anim calcmode="lin" valueType="num">
                                      <p:cBhvr>
                                        <p:cTn id="113" dur="1000" fill="hold"/>
                                        <p:tgtEl>
                                          <p:spTgt spid="26"/>
                                        </p:tgtEl>
                                        <p:attrNameLst>
                                          <p:attrName>ppt_h</p:attrName>
                                        </p:attrNameLst>
                                      </p:cBhvr>
                                      <p:tavLst>
                                        <p:tav tm="0">
                                          <p:val>
                                            <p:fltVal val="0"/>
                                          </p:val>
                                        </p:tav>
                                        <p:tav tm="100000">
                                          <p:val>
                                            <p:strVal val="#ppt_h"/>
                                          </p:val>
                                        </p:tav>
                                      </p:tavLst>
                                    </p:anim>
                                    <p:anim calcmode="lin" valueType="num">
                                      <p:cBhvr>
                                        <p:cTn id="114" dur="1000" fill="hold"/>
                                        <p:tgtEl>
                                          <p:spTgt spid="26"/>
                                        </p:tgtEl>
                                        <p:attrNameLst>
                                          <p:attrName>style.rotation</p:attrName>
                                        </p:attrNameLst>
                                      </p:cBhvr>
                                      <p:tavLst>
                                        <p:tav tm="0">
                                          <p:val>
                                            <p:fltVal val="90"/>
                                          </p:val>
                                        </p:tav>
                                        <p:tav tm="100000">
                                          <p:val>
                                            <p:fltVal val="0"/>
                                          </p:val>
                                        </p:tav>
                                      </p:tavLst>
                                    </p:anim>
                                    <p:animEffect transition="in" filter="fade">
                                      <p:cBhvr>
                                        <p:cTn id="115" dur="1000"/>
                                        <p:tgtEl>
                                          <p:spTgt spid="26"/>
                                        </p:tgtEl>
                                      </p:cBhvr>
                                    </p:animEffect>
                                  </p:childTnLst>
                                </p:cTn>
                              </p:par>
                            </p:childTnLst>
                          </p:cTn>
                        </p:par>
                      </p:childTnLst>
                    </p:cTn>
                  </p:par>
                  <p:par>
                    <p:cTn id="116" fill="hold">
                      <p:stCondLst>
                        <p:cond delay="indefinite"/>
                      </p:stCondLst>
                      <p:childTnLst>
                        <p:par>
                          <p:cTn id="117" fill="hold">
                            <p:stCondLst>
                              <p:cond delay="0"/>
                            </p:stCondLst>
                            <p:childTnLst>
                              <p:par>
                                <p:cTn id="118" presetID="47" presetClass="exit" presetSubtype="0" fill="hold" grpId="2" nodeType="clickEffect">
                                  <p:stCondLst>
                                    <p:cond delay="0"/>
                                  </p:stCondLst>
                                  <p:childTnLst>
                                    <p:animEffect transition="out" filter="fade">
                                      <p:cBhvr>
                                        <p:cTn id="119" dur="1000"/>
                                        <p:tgtEl>
                                          <p:spTgt spid="24"/>
                                        </p:tgtEl>
                                      </p:cBhvr>
                                    </p:animEffect>
                                    <p:anim calcmode="lin" valueType="num">
                                      <p:cBhvr>
                                        <p:cTn id="120" dur="1000"/>
                                        <p:tgtEl>
                                          <p:spTgt spid="24"/>
                                        </p:tgtEl>
                                        <p:attrNameLst>
                                          <p:attrName>ppt_x</p:attrName>
                                        </p:attrNameLst>
                                      </p:cBhvr>
                                      <p:tavLst>
                                        <p:tav tm="0">
                                          <p:val>
                                            <p:strVal val="ppt_x"/>
                                          </p:val>
                                        </p:tav>
                                        <p:tav tm="100000">
                                          <p:val>
                                            <p:strVal val="ppt_x"/>
                                          </p:val>
                                        </p:tav>
                                      </p:tavLst>
                                    </p:anim>
                                    <p:anim calcmode="lin" valueType="num">
                                      <p:cBhvr>
                                        <p:cTn id="121" dur="1000"/>
                                        <p:tgtEl>
                                          <p:spTgt spid="24"/>
                                        </p:tgtEl>
                                        <p:attrNameLst>
                                          <p:attrName>ppt_y</p:attrName>
                                        </p:attrNameLst>
                                      </p:cBhvr>
                                      <p:tavLst>
                                        <p:tav tm="0">
                                          <p:val>
                                            <p:strVal val="ppt_y"/>
                                          </p:val>
                                        </p:tav>
                                        <p:tav tm="100000">
                                          <p:val>
                                            <p:strVal val="ppt_y-.1"/>
                                          </p:val>
                                        </p:tav>
                                      </p:tavLst>
                                    </p:anim>
                                    <p:set>
                                      <p:cBhvr>
                                        <p:cTn id="122" dur="1" fill="hold">
                                          <p:stCondLst>
                                            <p:cond delay="999"/>
                                          </p:stCondLst>
                                        </p:cTn>
                                        <p:tgtEl>
                                          <p:spTgt spid="24"/>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47" presetClass="exit" presetSubtype="0" fill="hold" nodeType="clickEffect">
                                  <p:stCondLst>
                                    <p:cond delay="0"/>
                                  </p:stCondLst>
                                  <p:childTnLst>
                                    <p:animEffect transition="out" filter="fade">
                                      <p:cBhvr>
                                        <p:cTn id="126" dur="1000"/>
                                        <p:tgtEl>
                                          <p:spTgt spid="26"/>
                                        </p:tgtEl>
                                      </p:cBhvr>
                                    </p:animEffect>
                                    <p:anim calcmode="lin" valueType="num">
                                      <p:cBhvr>
                                        <p:cTn id="127" dur="1000"/>
                                        <p:tgtEl>
                                          <p:spTgt spid="26"/>
                                        </p:tgtEl>
                                        <p:attrNameLst>
                                          <p:attrName>ppt_x</p:attrName>
                                        </p:attrNameLst>
                                      </p:cBhvr>
                                      <p:tavLst>
                                        <p:tav tm="0">
                                          <p:val>
                                            <p:strVal val="ppt_x"/>
                                          </p:val>
                                        </p:tav>
                                        <p:tav tm="100000">
                                          <p:val>
                                            <p:strVal val="ppt_x"/>
                                          </p:val>
                                        </p:tav>
                                      </p:tavLst>
                                    </p:anim>
                                    <p:anim calcmode="lin" valueType="num">
                                      <p:cBhvr>
                                        <p:cTn id="128" dur="1000"/>
                                        <p:tgtEl>
                                          <p:spTgt spid="26"/>
                                        </p:tgtEl>
                                        <p:attrNameLst>
                                          <p:attrName>ppt_y</p:attrName>
                                        </p:attrNameLst>
                                      </p:cBhvr>
                                      <p:tavLst>
                                        <p:tav tm="0">
                                          <p:val>
                                            <p:strVal val="ppt_y"/>
                                          </p:val>
                                        </p:tav>
                                        <p:tav tm="100000">
                                          <p:val>
                                            <p:strVal val="ppt_y-.1"/>
                                          </p:val>
                                        </p:tav>
                                      </p:tavLst>
                                    </p:anim>
                                    <p:set>
                                      <p:cBhvr>
                                        <p:cTn id="129" dur="1" fill="hold">
                                          <p:stCondLst>
                                            <p:cond delay="999"/>
                                          </p:stCondLst>
                                        </p:cTn>
                                        <p:tgtEl>
                                          <p:spTgt spid="26"/>
                                        </p:tgtEl>
                                        <p:attrNameLst>
                                          <p:attrName>style.visibility</p:attrName>
                                        </p:attrNameLst>
                                      </p:cBhvr>
                                      <p:to>
                                        <p:strVal val="hidden"/>
                                      </p:to>
                                    </p:set>
                                  </p:childTnLst>
                                </p:cTn>
                              </p:par>
                            </p:childTnLst>
                          </p:cTn>
                        </p:par>
                      </p:childTnLst>
                    </p:cTn>
                  </p:par>
                  <p:par>
                    <p:cTn id="130" fill="hold">
                      <p:stCondLst>
                        <p:cond delay="indefinite"/>
                      </p:stCondLst>
                      <p:childTnLst>
                        <p:par>
                          <p:cTn id="131" fill="hold">
                            <p:stCondLst>
                              <p:cond delay="0"/>
                            </p:stCondLst>
                            <p:childTnLst>
                              <p:par>
                                <p:cTn id="132" presetID="2" presetClass="entr" presetSubtype="4" fill="hold" grpId="0" nodeType="clickEffect">
                                  <p:stCondLst>
                                    <p:cond delay="0"/>
                                  </p:stCondLst>
                                  <p:childTnLst>
                                    <p:set>
                                      <p:cBhvr>
                                        <p:cTn id="133" dur="1" fill="hold">
                                          <p:stCondLst>
                                            <p:cond delay="0"/>
                                          </p:stCondLst>
                                        </p:cTn>
                                        <p:tgtEl>
                                          <p:spTgt spid="27"/>
                                        </p:tgtEl>
                                        <p:attrNameLst>
                                          <p:attrName>style.visibility</p:attrName>
                                        </p:attrNameLst>
                                      </p:cBhvr>
                                      <p:to>
                                        <p:strVal val="visible"/>
                                      </p:to>
                                    </p:set>
                                    <p:anim calcmode="lin" valueType="num">
                                      <p:cBhvr additive="base">
                                        <p:cTn id="134" dur="500" fill="hold"/>
                                        <p:tgtEl>
                                          <p:spTgt spid="27"/>
                                        </p:tgtEl>
                                        <p:attrNameLst>
                                          <p:attrName>ppt_x</p:attrName>
                                        </p:attrNameLst>
                                      </p:cBhvr>
                                      <p:tavLst>
                                        <p:tav tm="0">
                                          <p:val>
                                            <p:strVal val="#ppt_x"/>
                                          </p:val>
                                        </p:tav>
                                        <p:tav tm="100000">
                                          <p:val>
                                            <p:strVal val="#ppt_x"/>
                                          </p:val>
                                        </p:tav>
                                      </p:tavLst>
                                    </p:anim>
                                    <p:anim calcmode="lin" valueType="num">
                                      <p:cBhvr additive="base">
                                        <p:cTn id="13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6" presetClass="emph" presetSubtype="0" fill="hold" grpId="2" nodeType="clickEffect">
                                  <p:stCondLst>
                                    <p:cond delay="0"/>
                                  </p:stCondLst>
                                  <p:childTnLst>
                                    <p:animScale>
                                      <p:cBhvr>
                                        <p:cTn id="139" dur="2000" fill="hold"/>
                                        <p:tgtEl>
                                          <p:spTgt spid="27"/>
                                        </p:tgtEl>
                                      </p:cBhvr>
                                      <p:by x="150000" y="150000"/>
                                    </p:animScale>
                                  </p:childTnLst>
                                </p:cTn>
                              </p:par>
                            </p:childTnLst>
                          </p:cTn>
                        </p:par>
                      </p:childTnLst>
                    </p:cTn>
                  </p:par>
                  <p:par>
                    <p:cTn id="140" fill="hold">
                      <p:stCondLst>
                        <p:cond delay="indefinite"/>
                      </p:stCondLst>
                      <p:childTnLst>
                        <p:par>
                          <p:cTn id="141" fill="hold">
                            <p:stCondLst>
                              <p:cond delay="0"/>
                            </p:stCondLst>
                            <p:childTnLst>
                              <p:par>
                                <p:cTn id="142" presetID="31" presetClass="entr" presetSubtype="0" fill="hold" nodeType="clickEffect">
                                  <p:stCondLst>
                                    <p:cond delay="0"/>
                                  </p:stCondLst>
                                  <p:childTnLst>
                                    <p:set>
                                      <p:cBhvr>
                                        <p:cTn id="143" dur="1" fill="hold">
                                          <p:stCondLst>
                                            <p:cond delay="0"/>
                                          </p:stCondLst>
                                        </p:cTn>
                                        <p:tgtEl>
                                          <p:spTgt spid="29"/>
                                        </p:tgtEl>
                                        <p:attrNameLst>
                                          <p:attrName>style.visibility</p:attrName>
                                        </p:attrNameLst>
                                      </p:cBhvr>
                                      <p:to>
                                        <p:strVal val="visible"/>
                                      </p:to>
                                    </p:set>
                                    <p:anim calcmode="lin" valueType="num">
                                      <p:cBhvr>
                                        <p:cTn id="144" dur="1000" fill="hold"/>
                                        <p:tgtEl>
                                          <p:spTgt spid="29"/>
                                        </p:tgtEl>
                                        <p:attrNameLst>
                                          <p:attrName>ppt_w</p:attrName>
                                        </p:attrNameLst>
                                      </p:cBhvr>
                                      <p:tavLst>
                                        <p:tav tm="0">
                                          <p:val>
                                            <p:fltVal val="0"/>
                                          </p:val>
                                        </p:tav>
                                        <p:tav tm="100000">
                                          <p:val>
                                            <p:strVal val="#ppt_w"/>
                                          </p:val>
                                        </p:tav>
                                      </p:tavLst>
                                    </p:anim>
                                    <p:anim calcmode="lin" valueType="num">
                                      <p:cBhvr>
                                        <p:cTn id="145" dur="1000" fill="hold"/>
                                        <p:tgtEl>
                                          <p:spTgt spid="29"/>
                                        </p:tgtEl>
                                        <p:attrNameLst>
                                          <p:attrName>ppt_h</p:attrName>
                                        </p:attrNameLst>
                                      </p:cBhvr>
                                      <p:tavLst>
                                        <p:tav tm="0">
                                          <p:val>
                                            <p:fltVal val="0"/>
                                          </p:val>
                                        </p:tav>
                                        <p:tav tm="100000">
                                          <p:val>
                                            <p:strVal val="#ppt_h"/>
                                          </p:val>
                                        </p:tav>
                                      </p:tavLst>
                                    </p:anim>
                                    <p:anim calcmode="lin" valueType="num">
                                      <p:cBhvr>
                                        <p:cTn id="146" dur="1000" fill="hold"/>
                                        <p:tgtEl>
                                          <p:spTgt spid="29"/>
                                        </p:tgtEl>
                                        <p:attrNameLst>
                                          <p:attrName>style.rotation</p:attrName>
                                        </p:attrNameLst>
                                      </p:cBhvr>
                                      <p:tavLst>
                                        <p:tav tm="0">
                                          <p:val>
                                            <p:fltVal val="90"/>
                                          </p:val>
                                        </p:tav>
                                        <p:tav tm="100000">
                                          <p:val>
                                            <p:fltVal val="0"/>
                                          </p:val>
                                        </p:tav>
                                      </p:tavLst>
                                    </p:anim>
                                    <p:animEffect transition="in" filter="fade">
                                      <p:cBhvr>
                                        <p:cTn id="147" dur="1000"/>
                                        <p:tgtEl>
                                          <p:spTgt spid="29"/>
                                        </p:tgtEl>
                                      </p:cBhvr>
                                    </p:animEffect>
                                  </p:childTnLst>
                                </p:cTn>
                              </p:par>
                            </p:childTnLst>
                          </p:cTn>
                        </p:par>
                      </p:childTnLst>
                    </p:cTn>
                  </p:par>
                  <p:par>
                    <p:cTn id="148" fill="hold">
                      <p:stCondLst>
                        <p:cond delay="indefinite"/>
                      </p:stCondLst>
                      <p:childTnLst>
                        <p:par>
                          <p:cTn id="149" fill="hold">
                            <p:stCondLst>
                              <p:cond delay="0"/>
                            </p:stCondLst>
                            <p:childTnLst>
                              <p:par>
                                <p:cTn id="150" presetID="47" presetClass="exit" presetSubtype="0" fill="hold" grpId="1" nodeType="clickEffect">
                                  <p:stCondLst>
                                    <p:cond delay="0"/>
                                  </p:stCondLst>
                                  <p:childTnLst>
                                    <p:animEffect transition="out" filter="fade">
                                      <p:cBhvr>
                                        <p:cTn id="151" dur="1000"/>
                                        <p:tgtEl>
                                          <p:spTgt spid="27"/>
                                        </p:tgtEl>
                                      </p:cBhvr>
                                    </p:animEffect>
                                    <p:anim calcmode="lin" valueType="num">
                                      <p:cBhvr>
                                        <p:cTn id="152" dur="1000"/>
                                        <p:tgtEl>
                                          <p:spTgt spid="27"/>
                                        </p:tgtEl>
                                        <p:attrNameLst>
                                          <p:attrName>ppt_x</p:attrName>
                                        </p:attrNameLst>
                                      </p:cBhvr>
                                      <p:tavLst>
                                        <p:tav tm="0">
                                          <p:val>
                                            <p:strVal val="ppt_x"/>
                                          </p:val>
                                        </p:tav>
                                        <p:tav tm="100000">
                                          <p:val>
                                            <p:strVal val="ppt_x"/>
                                          </p:val>
                                        </p:tav>
                                      </p:tavLst>
                                    </p:anim>
                                    <p:anim calcmode="lin" valueType="num">
                                      <p:cBhvr>
                                        <p:cTn id="153" dur="1000"/>
                                        <p:tgtEl>
                                          <p:spTgt spid="27"/>
                                        </p:tgtEl>
                                        <p:attrNameLst>
                                          <p:attrName>ppt_y</p:attrName>
                                        </p:attrNameLst>
                                      </p:cBhvr>
                                      <p:tavLst>
                                        <p:tav tm="0">
                                          <p:val>
                                            <p:strVal val="ppt_y"/>
                                          </p:val>
                                        </p:tav>
                                        <p:tav tm="100000">
                                          <p:val>
                                            <p:strVal val="ppt_y-.1"/>
                                          </p:val>
                                        </p:tav>
                                      </p:tavLst>
                                    </p:anim>
                                    <p:set>
                                      <p:cBhvr>
                                        <p:cTn id="154" dur="1" fill="hold">
                                          <p:stCondLst>
                                            <p:cond delay="999"/>
                                          </p:stCondLst>
                                        </p:cTn>
                                        <p:tgtEl>
                                          <p:spTgt spid="27"/>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47" presetClass="exit" presetSubtype="0" fill="hold" nodeType="clickEffect">
                                  <p:stCondLst>
                                    <p:cond delay="0"/>
                                  </p:stCondLst>
                                  <p:childTnLst>
                                    <p:animEffect transition="out" filter="fade">
                                      <p:cBhvr>
                                        <p:cTn id="158" dur="1000"/>
                                        <p:tgtEl>
                                          <p:spTgt spid="29"/>
                                        </p:tgtEl>
                                      </p:cBhvr>
                                    </p:animEffect>
                                    <p:anim calcmode="lin" valueType="num">
                                      <p:cBhvr>
                                        <p:cTn id="159" dur="1000"/>
                                        <p:tgtEl>
                                          <p:spTgt spid="29"/>
                                        </p:tgtEl>
                                        <p:attrNameLst>
                                          <p:attrName>ppt_x</p:attrName>
                                        </p:attrNameLst>
                                      </p:cBhvr>
                                      <p:tavLst>
                                        <p:tav tm="0">
                                          <p:val>
                                            <p:strVal val="ppt_x"/>
                                          </p:val>
                                        </p:tav>
                                        <p:tav tm="100000">
                                          <p:val>
                                            <p:strVal val="ppt_x"/>
                                          </p:val>
                                        </p:tav>
                                      </p:tavLst>
                                    </p:anim>
                                    <p:anim calcmode="lin" valueType="num">
                                      <p:cBhvr>
                                        <p:cTn id="160" dur="1000"/>
                                        <p:tgtEl>
                                          <p:spTgt spid="29"/>
                                        </p:tgtEl>
                                        <p:attrNameLst>
                                          <p:attrName>ppt_y</p:attrName>
                                        </p:attrNameLst>
                                      </p:cBhvr>
                                      <p:tavLst>
                                        <p:tav tm="0">
                                          <p:val>
                                            <p:strVal val="ppt_y"/>
                                          </p:val>
                                        </p:tav>
                                        <p:tav tm="100000">
                                          <p:val>
                                            <p:strVal val="ppt_y-.1"/>
                                          </p:val>
                                        </p:tav>
                                      </p:tavLst>
                                    </p:anim>
                                    <p:set>
                                      <p:cBhvr>
                                        <p:cTn id="161" dur="1" fill="hold">
                                          <p:stCondLst>
                                            <p:cond delay="9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18" grpId="0" animBg="1"/>
      <p:bldP spid="18" grpId="1" animBg="1"/>
      <p:bldP spid="18" grpId="2" animBg="1"/>
      <p:bldP spid="21" grpId="0" animBg="1"/>
      <p:bldP spid="21" grpId="1" animBg="1"/>
      <p:bldP spid="21" grpId="2" animBg="1"/>
      <p:bldP spid="24" grpId="0" animBg="1"/>
      <p:bldP spid="24" grpId="1" animBg="1"/>
      <p:bldP spid="24" grpId="2" animBg="1"/>
      <p:bldP spid="27" grpId="0" animBg="1"/>
      <p:bldP spid="27" grpId="1" animBg="1"/>
      <p:bldP spid="27"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sp>
      <p:sp>
        <p:nvSpPr>
          <p:cNvPr id="11" name="Google Shape;74;p13">
            <a:extLst>
              <a:ext uri="{FF2B5EF4-FFF2-40B4-BE49-F238E27FC236}">
                <a16:creationId xmlns:a16="http://schemas.microsoft.com/office/drawing/2014/main" id="{D58CE0E7-E768-BE5B-8C05-FD5A44B145D1}"/>
              </a:ext>
            </a:extLst>
          </p:cNvPr>
          <p:cNvSpPr txBox="1">
            <a:spLocks/>
          </p:cNvSpPr>
          <p:nvPr/>
        </p:nvSpPr>
        <p:spPr>
          <a:xfrm>
            <a:off x="2896320" y="892021"/>
            <a:ext cx="8837760" cy="764640"/>
          </a:xfrm>
          <a:prstGeom prst="rect">
            <a:avLst/>
          </a:prstGeom>
        </p:spPr>
        <p:style>
          <a:lnRef idx="2">
            <a:schemeClr val="dk1">
              <a:shade val="15000"/>
            </a:schemeClr>
          </a:lnRef>
          <a:fillRef idx="1">
            <a:schemeClr val="dk1"/>
          </a:fillRef>
          <a:effectRef idx="0">
            <a:schemeClr val="dk1"/>
          </a:effectRef>
          <a:fontRef idx="minor">
            <a:schemeClr val="lt1"/>
          </a:fontRef>
        </p:style>
        <p:txBody>
          <a:bodyPr spcFirstLastPara="1" wrap="square" lIns="146280" tIns="146280" rIns="146280" bIns="146280" anchor="ctr" anchorCtr="0">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4480" dirty="0"/>
              <a:t>Economics Question </a:t>
            </a:r>
            <a:endParaRPr lang="hi-IN" sz="4480" dirty="0">
              <a:solidFill>
                <a:schemeClr val="bg1"/>
              </a:solidFill>
            </a:endParaRPr>
          </a:p>
        </p:txBody>
      </p:sp>
      <p:sp>
        <p:nvSpPr>
          <p:cNvPr id="6" name="Rounded Rectangle 5">
            <a:extLst>
              <a:ext uri="{FF2B5EF4-FFF2-40B4-BE49-F238E27FC236}">
                <a16:creationId xmlns:a16="http://schemas.microsoft.com/office/drawing/2014/main" id="{62DE7AA8-22BD-87BE-CE97-CB5B6F5C5CF5}"/>
              </a:ext>
            </a:extLst>
          </p:cNvPr>
          <p:cNvSpPr/>
          <p:nvPr/>
        </p:nvSpPr>
        <p:spPr>
          <a:xfrm>
            <a:off x="12909395" y="155653"/>
            <a:ext cx="15240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FF00"/>
                </a:solidFill>
              </a:rPr>
              <a:t>Ans.</a:t>
            </a:r>
            <a:r>
              <a:rPr lang="mr-IN" b="1" dirty="0">
                <a:solidFill>
                  <a:srgbClr val="FFFF00"/>
                </a:solidFill>
              </a:rPr>
              <a:t>3</a:t>
            </a:r>
            <a:endParaRPr lang="en-US" b="1" dirty="0">
              <a:solidFill>
                <a:srgbClr val="FFFF00"/>
              </a:solidFill>
            </a:endParaRPr>
          </a:p>
        </p:txBody>
      </p:sp>
      <p:pic>
        <p:nvPicPr>
          <p:cNvPr id="5" name="Picture 2">
            <a:extLst>
              <a:ext uri="{FF2B5EF4-FFF2-40B4-BE49-F238E27FC236}">
                <a16:creationId xmlns:a16="http://schemas.microsoft.com/office/drawing/2014/main" id="{D8DCDAC1-91AB-49E9-3D2E-FCFFDEE2B2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11" y="1982593"/>
            <a:ext cx="13877694" cy="583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412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1150</TotalTime>
  <Words>1972</Words>
  <Application>Microsoft Office PowerPoint</Application>
  <PresentationFormat>Custom</PresentationFormat>
  <Paragraphs>484</Paragraphs>
  <Slides>43</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Alexandria</vt:lpstr>
      <vt:lpstr>Arial</vt:lpstr>
      <vt:lpstr>Calibri</vt:lpstr>
      <vt:lpstr>Kokila</vt:lpstr>
      <vt:lpstr>Nobile</vt:lpstr>
      <vt:lpstr>Nunito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Sraman Wasnik</cp:lastModifiedBy>
  <cp:revision>30</cp:revision>
  <dcterms:created xsi:type="dcterms:W3CDTF">2024-07-28T06:15:26Z</dcterms:created>
  <dcterms:modified xsi:type="dcterms:W3CDTF">2024-08-23T04:06:09Z</dcterms:modified>
</cp:coreProperties>
</file>